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9" r:id="rId11"/>
    <p:sldId id="265" r:id="rId12"/>
    <p:sldId id="266" r:id="rId13"/>
    <p:sldId id="267" r:id="rId14"/>
    <p:sldId id="268" r:id="rId15"/>
  </p:sldIdLst>
  <p:sldSz cx="9144000" cy="6858000" type="screen4x3"/>
  <p:notesSz cx="6888163" cy="10020300"/>
  <p:embeddedFontLst>
    <p:embeddedFont>
      <p:font typeface="Calibri" panose="020F0502020204030204" pitchFamily="34" charset="0"/>
      <p:regular r:id="rId17"/>
      <p:bold r:id="rId18"/>
      <p:italic r:id="rId19"/>
      <p:boldItalic r:id="rId20"/>
    </p:embeddedFont>
    <p:embeddedFont>
      <p:font typeface="Corbel" panose="020B0503020204020204" pitchFamily="34" charset="0"/>
      <p:regular r:id="rId21"/>
      <p:bold r:id="rId22"/>
      <p:italic r:id="rId23"/>
      <p:boldItalic r:id="rId24"/>
    </p:embeddedFont>
    <p:embeddedFont>
      <p:font typeface="Comic Sans MS" panose="030F0702030302020204" pitchFamily="66"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icKFS4CvIqZt7d8PMahdjLuVqwl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ACB838B-9704-40AE-AC5D-82E09208BF2D}">
  <a:tblStyle styleId="{FACB838B-9704-40AE-AC5D-82E09208BF2D}"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6" d="100"/>
          <a:sy n="56" d="100"/>
        </p:scale>
        <p:origin x="1580" y="2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84871" cy="501015"/>
          </a:xfrm>
          <a:prstGeom prst="rect">
            <a:avLst/>
          </a:prstGeom>
          <a:noFill/>
          <a:ln>
            <a:noFill/>
          </a:ln>
        </p:spPr>
        <p:txBody>
          <a:bodyPr spcFirstLastPara="1" wrap="square" lIns="96600" tIns="48300" rIns="96600" bIns="48300" anchor="t" anchorCtr="0">
            <a:noAutofit/>
          </a:bodyPr>
          <a:lstStyle>
            <a:lvl1pPr marR="0" lvl="0" algn="l" rtl="0">
              <a:spcBef>
                <a:spcPts val="0"/>
              </a:spcBef>
              <a:spcAft>
                <a:spcPts val="0"/>
              </a:spcAft>
              <a:buSzPts val="1400"/>
              <a:buNone/>
              <a:defRPr sz="13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01698" y="0"/>
            <a:ext cx="2984871" cy="501015"/>
          </a:xfrm>
          <a:prstGeom prst="rect">
            <a:avLst/>
          </a:prstGeom>
          <a:noFill/>
          <a:ln>
            <a:noFill/>
          </a:ln>
        </p:spPr>
        <p:txBody>
          <a:bodyPr spcFirstLastPara="1" wrap="square" lIns="96600" tIns="48300" rIns="96600" bIns="48300" anchor="t" anchorCtr="0">
            <a:noAutofit/>
          </a:bodyPr>
          <a:lstStyle>
            <a:lvl1pPr marR="0" lvl="0" algn="r" rtl="0">
              <a:spcBef>
                <a:spcPts val="0"/>
              </a:spcBef>
              <a:spcAft>
                <a:spcPts val="0"/>
              </a:spcAft>
              <a:buSzPts val="1400"/>
              <a:buNone/>
              <a:defRPr sz="13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lvl1pPr marL="457200" marR="0" lvl="0"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517546"/>
            <a:ext cx="2984871" cy="501015"/>
          </a:xfrm>
          <a:prstGeom prst="rect">
            <a:avLst/>
          </a:prstGeom>
          <a:noFill/>
          <a:ln>
            <a:noFill/>
          </a:ln>
        </p:spPr>
        <p:txBody>
          <a:bodyPr spcFirstLastPara="1" wrap="square" lIns="96600" tIns="48300" rIns="96600" bIns="48300" anchor="b" anchorCtr="0">
            <a:noAutofit/>
          </a:bodyPr>
          <a:lstStyle>
            <a:lvl1pPr marR="0" lvl="0" algn="l" rtl="0">
              <a:spcBef>
                <a:spcPts val="0"/>
              </a:spcBef>
              <a:spcAft>
                <a:spcPts val="0"/>
              </a:spcAft>
              <a:buSzPts val="1400"/>
              <a:buNone/>
              <a:defRPr sz="13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marR="0" lvl="0" indent="0" algn="r" rtl="0">
              <a:spcBef>
                <a:spcPts val="0"/>
              </a:spcBef>
              <a:spcAft>
                <a:spcPts val="0"/>
              </a:spcAft>
              <a:buNone/>
            </a:pPr>
            <a:fld id="{00000000-1234-1234-1234-123412341234}" type="slidenum">
              <a:rPr lang="en-GB" sz="1300" b="0" i="0" u="none" strike="noStrike" cap="none">
                <a:solidFill>
                  <a:schemeClr val="dk1"/>
                </a:solidFill>
                <a:latin typeface="Calibri"/>
                <a:ea typeface="Calibri"/>
                <a:cs typeface="Calibri"/>
                <a:sym typeface="Calibri"/>
              </a:rPr>
              <a:t>‹#›</a:t>
            </a:fld>
            <a:endParaRPr sz="13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46" name="Google Shape;146;p1:notes"/>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p>
            <a:pPr marL="0" lvl="0" indent="0" algn="l" rtl="0">
              <a:spcBef>
                <a:spcPts val="0"/>
              </a:spcBef>
              <a:spcAft>
                <a:spcPts val="0"/>
              </a:spcAft>
              <a:buNone/>
            </a:pPr>
            <a:endParaRPr/>
          </a:p>
        </p:txBody>
      </p:sp>
      <p:sp>
        <p:nvSpPr>
          <p:cNvPr id="147" name="Google Shape;147;p1:notes"/>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marR="0" lvl="0" indent="0" algn="r" rtl="0">
              <a:spcBef>
                <a:spcPts val="0"/>
              </a:spcBef>
              <a:spcAft>
                <a:spcPts val="0"/>
              </a:spcAft>
              <a:buNone/>
            </a:pPr>
            <a:fld id="{00000000-1234-1234-1234-123412341234}" type="slidenum">
              <a:rPr lang="en-GB" sz="1300" b="0" i="0" u="none" strike="noStrike" cap="none">
                <a:solidFill>
                  <a:schemeClr val="dk1"/>
                </a:solidFill>
                <a:latin typeface="Arial"/>
                <a:ea typeface="Arial"/>
                <a:cs typeface="Arial"/>
                <a:sym typeface="Arial"/>
              </a:rPr>
              <a:t>1</a:t>
            </a:fld>
            <a:endParaRPr sz="13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txBox="1">
            <a:spLocks noGrp="1"/>
          </p:cNvSpPr>
          <p:nvPr>
            <p:ph type="body" idx="1"/>
          </p:nvPr>
        </p:nvSpPr>
        <p:spPr>
          <a:xfrm>
            <a:off x="688817" y="4759643"/>
            <a:ext cx="5510530" cy="4509135"/>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153" name="Google Shape;153;p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3: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9" name="Google Shape;159;p3:notes"/>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p>
            <a:pPr marL="0" lvl="0" indent="0" algn="l" rtl="0">
              <a:spcBef>
                <a:spcPts val="0"/>
              </a:spcBef>
              <a:spcAft>
                <a:spcPts val="0"/>
              </a:spcAft>
              <a:buNone/>
            </a:pPr>
            <a:endParaRPr/>
          </a:p>
        </p:txBody>
      </p:sp>
      <p:sp>
        <p:nvSpPr>
          <p:cNvPr id="160" name="Google Shape;160;p3:notes"/>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marR="0" lvl="0" indent="0" algn="r" rtl="0">
              <a:spcBef>
                <a:spcPts val="0"/>
              </a:spcBef>
              <a:spcAft>
                <a:spcPts val="0"/>
              </a:spcAft>
              <a:buNone/>
            </a:pPr>
            <a:fld id="{00000000-1234-1234-1234-123412341234}" type="slidenum">
              <a:rPr lang="en-GB" sz="1300">
                <a:solidFill>
                  <a:schemeClr val="dk1"/>
                </a:solidFill>
                <a:latin typeface="Arial"/>
                <a:ea typeface="Arial"/>
                <a:cs typeface="Arial"/>
                <a:sym typeface="Arial"/>
              </a:rPr>
              <a:t>3</a:t>
            </a:fld>
            <a:endParaRPr sz="1300">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4: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6" name="Google Shape;166;p4:notes"/>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p>
            <a:pPr marL="0" lvl="0" indent="0" algn="l" rtl="0">
              <a:spcBef>
                <a:spcPts val="0"/>
              </a:spcBef>
              <a:spcAft>
                <a:spcPts val="0"/>
              </a:spcAft>
              <a:buNone/>
            </a:pPr>
            <a:endParaRPr/>
          </a:p>
        </p:txBody>
      </p:sp>
      <p:sp>
        <p:nvSpPr>
          <p:cNvPr id="167" name="Google Shape;167;p4:notes"/>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marR="0" lvl="0" indent="0" algn="r" rtl="0">
              <a:spcBef>
                <a:spcPts val="0"/>
              </a:spcBef>
              <a:spcAft>
                <a:spcPts val="0"/>
              </a:spcAft>
              <a:buNone/>
            </a:pPr>
            <a:fld id="{00000000-1234-1234-1234-123412341234}" type="slidenum">
              <a:rPr lang="en-GB" sz="1300">
                <a:solidFill>
                  <a:schemeClr val="dk1"/>
                </a:solidFill>
                <a:latin typeface="Arial"/>
                <a:ea typeface="Arial"/>
                <a:cs typeface="Arial"/>
                <a:sym typeface="Arial"/>
              </a:rPr>
              <a:t>4</a:t>
            </a:fld>
            <a:endParaRPr sz="13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7d968a9593_0_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7d968a9593_0_0:notes"/>
          <p:cNvSpPr txBox="1">
            <a:spLocks noGrp="1"/>
          </p:cNvSpPr>
          <p:nvPr>
            <p:ph type="body" idx="1"/>
          </p:nvPr>
        </p:nvSpPr>
        <p:spPr>
          <a:xfrm>
            <a:off x="688817" y="4759643"/>
            <a:ext cx="5510400" cy="4509000"/>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174" name="Google Shape;174;g37d968a9593_0_0:notes"/>
          <p:cNvSpPr txBox="1">
            <a:spLocks noGrp="1"/>
          </p:cNvSpPr>
          <p:nvPr>
            <p:ph type="sldNum" idx="12"/>
          </p:nvPr>
        </p:nvSpPr>
        <p:spPr>
          <a:xfrm>
            <a:off x="3901698" y="9517546"/>
            <a:ext cx="2985000" cy="501000"/>
          </a:xfrm>
          <a:prstGeom prst="rect">
            <a:avLst/>
          </a:prstGeom>
        </p:spPr>
        <p:txBody>
          <a:bodyPr spcFirstLastPara="1" wrap="square" lIns="96600" tIns="48300" rIns="96600" bIns="483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9: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0" name="Google Shape;180;p9:notes"/>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p>
            <a:pPr marL="0" lvl="0" indent="0" algn="l" rtl="0">
              <a:spcBef>
                <a:spcPts val="0"/>
              </a:spcBef>
              <a:spcAft>
                <a:spcPts val="0"/>
              </a:spcAft>
              <a:buNone/>
            </a:pPr>
            <a:endParaRPr/>
          </a:p>
        </p:txBody>
      </p:sp>
      <p:sp>
        <p:nvSpPr>
          <p:cNvPr id="181" name="Google Shape;181;p9:notes"/>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marR="0" lvl="0" indent="0" algn="r" rtl="0">
              <a:spcBef>
                <a:spcPts val="0"/>
              </a:spcBef>
              <a:spcAft>
                <a:spcPts val="0"/>
              </a:spcAft>
              <a:buNone/>
            </a:pPr>
            <a:fld id="{00000000-1234-1234-1234-123412341234}" type="slidenum">
              <a:rPr lang="en-GB" sz="1300">
                <a:solidFill>
                  <a:schemeClr val="dk1"/>
                </a:solidFill>
                <a:latin typeface="Arial"/>
                <a:ea typeface="Arial"/>
                <a:cs typeface="Arial"/>
                <a:sym typeface="Arial"/>
              </a:rPr>
              <a:t>6</a:t>
            </a:fld>
            <a:endParaRPr sz="130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5:notes"/>
          <p:cNvSpPr txBox="1">
            <a:spLocks noGrp="1"/>
          </p:cNvSpPr>
          <p:nvPr>
            <p:ph type="body" idx="1"/>
          </p:nvPr>
        </p:nvSpPr>
        <p:spPr>
          <a:xfrm>
            <a:off x="688817" y="4759643"/>
            <a:ext cx="5510530" cy="4509135"/>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187" name="Google Shape;187;p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6:notes"/>
          <p:cNvSpPr txBox="1">
            <a:spLocks noGrp="1"/>
          </p:cNvSpPr>
          <p:nvPr>
            <p:ph type="body" idx="1"/>
          </p:nvPr>
        </p:nvSpPr>
        <p:spPr>
          <a:xfrm>
            <a:off x="688817" y="4759643"/>
            <a:ext cx="5510530" cy="4509135"/>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193" name="Google Shape;193;p6: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7: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p7:notes"/>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p>
            <a:pPr marL="0" lvl="0" indent="0" algn="l" rtl="0">
              <a:spcBef>
                <a:spcPts val="0"/>
              </a:spcBef>
              <a:spcAft>
                <a:spcPts val="0"/>
              </a:spcAft>
              <a:buNone/>
            </a:pPr>
            <a:endParaRPr/>
          </a:p>
        </p:txBody>
      </p:sp>
      <p:sp>
        <p:nvSpPr>
          <p:cNvPr id="199" name="Google Shape;199;p7:notes"/>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8:notes"/>
          <p:cNvSpPr txBox="1">
            <a:spLocks noGrp="1"/>
          </p:cNvSpPr>
          <p:nvPr>
            <p:ph type="body" idx="1"/>
          </p:nvPr>
        </p:nvSpPr>
        <p:spPr>
          <a:xfrm>
            <a:off x="688817" y="4759643"/>
            <a:ext cx="5510530" cy="4509135"/>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206" name="Google Shape;206;p8: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txBox="1">
            <a:spLocks noGrp="1"/>
          </p:cNvSpPr>
          <p:nvPr>
            <p:ph type="body" idx="1"/>
          </p:nvPr>
        </p:nvSpPr>
        <p:spPr>
          <a:xfrm>
            <a:off x="688817" y="4759643"/>
            <a:ext cx="5510530" cy="4509135"/>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212" name="Google Shape;212;p1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1:notes"/>
          <p:cNvSpPr txBox="1">
            <a:spLocks noGrp="1"/>
          </p:cNvSpPr>
          <p:nvPr>
            <p:ph type="body" idx="1"/>
          </p:nvPr>
        </p:nvSpPr>
        <p:spPr>
          <a:xfrm>
            <a:off x="688817" y="4759643"/>
            <a:ext cx="5510530" cy="4509135"/>
          </a:xfrm>
          <a:prstGeom prst="rect">
            <a:avLst/>
          </a:prstGeom>
        </p:spPr>
        <p:txBody>
          <a:bodyPr spcFirstLastPara="1" wrap="square" lIns="96600" tIns="48300" rIns="96600" bIns="48300" anchor="t" anchorCtr="0">
            <a:noAutofit/>
          </a:bodyPr>
          <a:lstStyle/>
          <a:p>
            <a:pPr marL="0" lvl="0" indent="0" algn="l" rtl="0">
              <a:spcBef>
                <a:spcPts val="360"/>
              </a:spcBef>
              <a:spcAft>
                <a:spcPts val="0"/>
              </a:spcAft>
              <a:buNone/>
            </a:pPr>
            <a:endParaRPr/>
          </a:p>
        </p:txBody>
      </p:sp>
      <p:sp>
        <p:nvSpPr>
          <p:cNvPr id="219" name="Google Shape;219;p1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5" name="Google Shape;225;p12:notes"/>
          <p:cNvSpPr txBox="1">
            <a:spLocks noGrp="1"/>
          </p:cNvSpPr>
          <p:nvPr>
            <p:ph type="body" idx="1"/>
          </p:nvPr>
        </p:nvSpPr>
        <p:spPr>
          <a:xfrm>
            <a:off x="688817" y="4759643"/>
            <a:ext cx="5510530" cy="4509135"/>
          </a:xfrm>
          <a:prstGeom prst="rect">
            <a:avLst/>
          </a:prstGeom>
          <a:noFill/>
          <a:ln>
            <a:noFill/>
          </a:ln>
        </p:spPr>
        <p:txBody>
          <a:bodyPr spcFirstLastPara="1" wrap="square" lIns="96600" tIns="48300" rIns="96600" bIns="48300" anchor="t" anchorCtr="0">
            <a:normAutofit/>
          </a:bodyPr>
          <a:lstStyle/>
          <a:p>
            <a:pPr marL="0" lvl="0" indent="0" algn="l" rtl="0">
              <a:spcBef>
                <a:spcPts val="0"/>
              </a:spcBef>
              <a:spcAft>
                <a:spcPts val="0"/>
              </a:spcAft>
              <a:buNone/>
            </a:pPr>
            <a:endParaRPr/>
          </a:p>
        </p:txBody>
      </p:sp>
      <p:sp>
        <p:nvSpPr>
          <p:cNvPr id="226" name="Google Shape;226;p12:notes"/>
          <p:cNvSpPr txBox="1">
            <a:spLocks noGrp="1"/>
          </p:cNvSpPr>
          <p:nvPr>
            <p:ph type="sldNum" idx="12"/>
          </p:nvPr>
        </p:nvSpPr>
        <p:spPr>
          <a:xfrm>
            <a:off x="3901698" y="9517546"/>
            <a:ext cx="2984871" cy="501015"/>
          </a:xfrm>
          <a:prstGeom prst="rect">
            <a:avLst/>
          </a:prstGeom>
          <a:noFill/>
          <a:ln>
            <a:noFill/>
          </a:ln>
        </p:spPr>
        <p:txBody>
          <a:bodyPr spcFirstLastPara="1" wrap="square" lIns="96600" tIns="48300" rIns="96600" bIns="48300" anchor="b" anchorCtr="0">
            <a:noAutofit/>
          </a:bodyPr>
          <a:lstStyle/>
          <a:p>
            <a:pPr marL="0" marR="0" lvl="0" indent="0" algn="r" rtl="0">
              <a:spcBef>
                <a:spcPts val="0"/>
              </a:spcBef>
              <a:spcAft>
                <a:spcPts val="0"/>
              </a:spcAft>
              <a:buNone/>
            </a:pPr>
            <a:fld id="{00000000-1234-1234-1234-123412341234}" type="slidenum">
              <a:rPr lang="en-GB" sz="1300">
                <a:solidFill>
                  <a:schemeClr val="dk1"/>
                </a:solidFill>
                <a:latin typeface="Arial"/>
                <a:ea typeface="Arial"/>
                <a:cs typeface="Arial"/>
                <a:sym typeface="Arial"/>
              </a:rPr>
              <a:t>14</a:t>
            </a:fld>
            <a:endParaRPr sz="13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14"/>
          <p:cNvGrpSpPr/>
          <p:nvPr/>
        </p:nvGrpSpPr>
        <p:grpSpPr>
          <a:xfrm>
            <a:off x="203200" y="0"/>
            <a:ext cx="3778250" cy="6858001"/>
            <a:chOff x="203200" y="0"/>
            <a:chExt cx="3778250" cy="6858001"/>
          </a:xfrm>
        </p:grpSpPr>
        <p:sp>
          <p:nvSpPr>
            <p:cNvPr id="24" name="Google Shape;24;p14"/>
            <p:cNvSpPr/>
            <p:nvPr/>
          </p:nvSpPr>
          <p:spPr>
            <a:xfrm>
              <a:off x="641350" y="0"/>
              <a:ext cx="1365250" cy="3971925"/>
            </a:xfrm>
            <a:custGeom>
              <a:avLst/>
              <a:gdLst/>
              <a:ahLst/>
              <a:cxnLst/>
              <a:rect l="l" t="t" r="r" b="b"/>
              <a:pathLst>
                <a:path w="860" h="2502" extrusionOk="0">
                  <a:moveTo>
                    <a:pt x="0" y="2445"/>
                  </a:moveTo>
                  <a:lnTo>
                    <a:pt x="228" y="2502"/>
                  </a:lnTo>
                  <a:lnTo>
                    <a:pt x="860" y="0"/>
                  </a:lnTo>
                  <a:lnTo>
                    <a:pt x="620" y="0"/>
                  </a:lnTo>
                  <a:lnTo>
                    <a:pt x="0" y="2445"/>
                  </a:lnTo>
                  <a:close/>
                </a:path>
              </a:pathLst>
            </a:custGeom>
            <a:solidFill>
              <a:schemeClr val="accent1"/>
            </a:solidFill>
            <a:ln>
              <a:noFill/>
            </a:ln>
          </p:spPr>
        </p:sp>
        <p:sp>
          <p:nvSpPr>
            <p:cNvPr id="25" name="Google Shape;25;p14"/>
            <p:cNvSpPr/>
            <p:nvPr/>
          </p:nvSpPr>
          <p:spPr>
            <a:xfrm>
              <a:off x="203200" y="0"/>
              <a:ext cx="1336675" cy="3862388"/>
            </a:xfrm>
            <a:custGeom>
              <a:avLst/>
              <a:gdLst/>
              <a:ahLst/>
              <a:cxnLst/>
              <a:rect l="l" t="t" r="r" b="b"/>
              <a:pathLst>
                <a:path w="842" h="2433" extrusionOk="0">
                  <a:moveTo>
                    <a:pt x="842" y="0"/>
                  </a:moveTo>
                  <a:lnTo>
                    <a:pt x="602" y="0"/>
                  </a:lnTo>
                  <a:lnTo>
                    <a:pt x="0" y="2376"/>
                  </a:lnTo>
                  <a:lnTo>
                    <a:pt x="228" y="2433"/>
                  </a:lnTo>
                  <a:lnTo>
                    <a:pt x="842" y="0"/>
                  </a:lnTo>
                  <a:close/>
                </a:path>
              </a:pathLst>
            </a:custGeom>
            <a:solidFill>
              <a:srgbClr val="595959"/>
            </a:solidFill>
            <a:ln>
              <a:noFill/>
            </a:ln>
          </p:spPr>
        </p:sp>
        <p:sp>
          <p:nvSpPr>
            <p:cNvPr id="26" name="Google Shape;26;p14"/>
            <p:cNvSpPr/>
            <p:nvPr/>
          </p:nvSpPr>
          <p:spPr>
            <a:xfrm>
              <a:off x="207963" y="3776663"/>
              <a:ext cx="1936750" cy="3081338"/>
            </a:xfrm>
            <a:custGeom>
              <a:avLst/>
              <a:gdLst/>
              <a:ahLst/>
              <a:cxnLst/>
              <a:rect l="l" t="t" r="r" b="b"/>
              <a:pathLst>
                <a:path w="1220" h="1941" extrusionOk="0">
                  <a:moveTo>
                    <a:pt x="0" y="0"/>
                  </a:moveTo>
                  <a:lnTo>
                    <a:pt x="1166" y="1941"/>
                  </a:lnTo>
                  <a:lnTo>
                    <a:pt x="1220" y="1941"/>
                  </a:lnTo>
                  <a:lnTo>
                    <a:pt x="0" y="0"/>
                  </a:lnTo>
                  <a:close/>
                </a:path>
              </a:pathLst>
            </a:custGeom>
            <a:solidFill>
              <a:srgbClr val="262626"/>
            </a:solidFill>
            <a:ln>
              <a:noFill/>
            </a:ln>
          </p:spPr>
        </p:sp>
        <p:sp>
          <p:nvSpPr>
            <p:cNvPr id="27" name="Google Shape;27;p14"/>
            <p:cNvSpPr/>
            <p:nvPr/>
          </p:nvSpPr>
          <p:spPr>
            <a:xfrm>
              <a:off x="646113" y="3886200"/>
              <a:ext cx="2373313" cy="2971800"/>
            </a:xfrm>
            <a:custGeom>
              <a:avLst/>
              <a:gdLst/>
              <a:ahLst/>
              <a:cxnLst/>
              <a:rect l="l" t="t" r="r" b="b"/>
              <a:pathLst>
                <a:path w="1495" h="1872" extrusionOk="0">
                  <a:moveTo>
                    <a:pt x="1495" y="1872"/>
                  </a:moveTo>
                  <a:lnTo>
                    <a:pt x="0" y="0"/>
                  </a:lnTo>
                  <a:lnTo>
                    <a:pt x="1442" y="1872"/>
                  </a:lnTo>
                  <a:lnTo>
                    <a:pt x="1495" y="1872"/>
                  </a:lnTo>
                  <a:close/>
                </a:path>
              </a:pathLst>
            </a:custGeom>
            <a:solidFill>
              <a:srgbClr val="5E0D0E"/>
            </a:solidFill>
            <a:ln>
              <a:noFill/>
            </a:ln>
          </p:spPr>
        </p:sp>
        <p:sp>
          <p:nvSpPr>
            <p:cNvPr id="28" name="Google Shape;28;p14"/>
            <p:cNvSpPr/>
            <p:nvPr/>
          </p:nvSpPr>
          <p:spPr>
            <a:xfrm>
              <a:off x="641350" y="3881438"/>
              <a:ext cx="3340100" cy="2976563"/>
            </a:xfrm>
            <a:custGeom>
              <a:avLst/>
              <a:gdLst/>
              <a:ahLst/>
              <a:cxnLst/>
              <a:rect l="l" t="t" r="r" b="b"/>
              <a:pathLst>
                <a:path w="2104" h="1875" extrusionOk="0">
                  <a:moveTo>
                    <a:pt x="0" y="0"/>
                  </a:moveTo>
                  <a:lnTo>
                    <a:pt x="3" y="3"/>
                  </a:lnTo>
                  <a:lnTo>
                    <a:pt x="1498" y="1875"/>
                  </a:lnTo>
                  <a:lnTo>
                    <a:pt x="2104" y="1875"/>
                  </a:lnTo>
                  <a:lnTo>
                    <a:pt x="228" y="57"/>
                  </a:lnTo>
                  <a:lnTo>
                    <a:pt x="0" y="0"/>
                  </a:lnTo>
                  <a:close/>
                </a:path>
              </a:pathLst>
            </a:custGeom>
            <a:solidFill>
              <a:srgbClr val="8D1415"/>
            </a:solidFill>
            <a:ln>
              <a:noFill/>
            </a:ln>
          </p:spPr>
        </p:sp>
        <p:sp>
          <p:nvSpPr>
            <p:cNvPr id="29" name="Google Shape;29;p14"/>
            <p:cNvSpPr/>
            <p:nvPr/>
          </p:nvSpPr>
          <p:spPr>
            <a:xfrm>
              <a:off x="203200" y="3771900"/>
              <a:ext cx="2660650" cy="3086100"/>
            </a:xfrm>
            <a:custGeom>
              <a:avLst/>
              <a:gdLst/>
              <a:ahLst/>
              <a:cxnLst/>
              <a:rect l="l" t="t" r="r" b="b"/>
              <a:pathLst>
                <a:path w="1676" h="1944" extrusionOk="0">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rgbClr val="3F3F3F"/>
            </a:solidFill>
            <a:ln>
              <a:noFill/>
            </a:ln>
          </p:spPr>
        </p:sp>
      </p:grpSp>
      <p:sp>
        <p:nvSpPr>
          <p:cNvPr id="30" name="Google Shape;30;p14"/>
          <p:cNvSpPr txBox="1">
            <a:spLocks noGrp="1"/>
          </p:cNvSpPr>
          <p:nvPr>
            <p:ph type="ctrTitle"/>
          </p:nvPr>
        </p:nvSpPr>
        <p:spPr>
          <a:xfrm>
            <a:off x="1739673" y="914401"/>
            <a:ext cx="6947127" cy="3488266"/>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1"/>
              </a:buClr>
              <a:buSzPts val="5400"/>
              <a:buFont typeface="Corbel"/>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4"/>
          <p:cNvSpPr txBox="1">
            <a:spLocks noGrp="1"/>
          </p:cNvSpPr>
          <p:nvPr>
            <p:ph type="subTitle" idx="1"/>
          </p:nvPr>
        </p:nvSpPr>
        <p:spPr>
          <a:xfrm>
            <a:off x="2924238" y="4402666"/>
            <a:ext cx="5762563" cy="1364531"/>
          </a:xfrm>
          <a:prstGeom prst="rect">
            <a:avLst/>
          </a:prstGeom>
          <a:noFill/>
          <a:ln>
            <a:noFill/>
          </a:ln>
        </p:spPr>
        <p:txBody>
          <a:bodyPr spcFirstLastPara="1" wrap="square" lIns="91425" tIns="45700" rIns="91425" bIns="45700" anchor="t" anchorCtr="0">
            <a:normAutofit/>
          </a:bodyPr>
          <a:lstStyle>
            <a:lvl1pPr lvl="0" algn="r">
              <a:spcBef>
                <a:spcPts val="360"/>
              </a:spcBef>
              <a:spcAft>
                <a:spcPts val="0"/>
              </a:spcAft>
              <a:buSzPts val="2610"/>
              <a:buNone/>
              <a:defRPr sz="1800">
                <a:solidFill>
                  <a:schemeClr val="dk1"/>
                </a:solidFill>
              </a:defRPr>
            </a:lvl1pPr>
            <a:lvl2pPr lvl="1" algn="ctr">
              <a:spcBef>
                <a:spcPts val="600"/>
              </a:spcBef>
              <a:spcAft>
                <a:spcPts val="0"/>
              </a:spcAft>
              <a:buSzPts val="2900"/>
              <a:buNone/>
              <a:defRPr>
                <a:solidFill>
                  <a:srgbClr val="888888"/>
                </a:solidFill>
              </a:defRPr>
            </a:lvl2pPr>
            <a:lvl3pPr lvl="2" algn="ctr">
              <a:spcBef>
                <a:spcPts val="600"/>
              </a:spcBef>
              <a:spcAft>
                <a:spcPts val="0"/>
              </a:spcAft>
              <a:buSzPts val="2610"/>
              <a:buNone/>
              <a:defRPr>
                <a:solidFill>
                  <a:srgbClr val="888888"/>
                </a:solidFill>
              </a:defRPr>
            </a:lvl3pPr>
            <a:lvl4pPr lvl="3" algn="ctr">
              <a:spcBef>
                <a:spcPts val="600"/>
              </a:spcBef>
              <a:spcAft>
                <a:spcPts val="0"/>
              </a:spcAft>
              <a:buSzPts val="2320"/>
              <a:buNone/>
              <a:defRPr>
                <a:solidFill>
                  <a:srgbClr val="888888"/>
                </a:solidFill>
              </a:defRPr>
            </a:lvl4pPr>
            <a:lvl5pPr lvl="4" algn="ctr">
              <a:spcBef>
                <a:spcPts val="600"/>
              </a:spcBef>
              <a:spcAft>
                <a:spcPts val="0"/>
              </a:spcAft>
              <a:buSzPts val="2030"/>
              <a:buNone/>
              <a:defRPr>
                <a:solidFill>
                  <a:srgbClr val="888888"/>
                </a:solidFill>
              </a:defRPr>
            </a:lvl5pPr>
            <a:lvl6pPr lvl="5" algn="ctr">
              <a:spcBef>
                <a:spcPts val="600"/>
              </a:spcBef>
              <a:spcAft>
                <a:spcPts val="0"/>
              </a:spcAft>
              <a:buSzPts val="2030"/>
              <a:buNone/>
              <a:defRPr>
                <a:solidFill>
                  <a:srgbClr val="888888"/>
                </a:solidFill>
              </a:defRPr>
            </a:lvl6pPr>
            <a:lvl7pPr lvl="6" algn="ctr">
              <a:spcBef>
                <a:spcPts val="600"/>
              </a:spcBef>
              <a:spcAft>
                <a:spcPts val="0"/>
              </a:spcAft>
              <a:buSzPts val="2030"/>
              <a:buNone/>
              <a:defRPr>
                <a:solidFill>
                  <a:srgbClr val="888888"/>
                </a:solidFill>
              </a:defRPr>
            </a:lvl7pPr>
            <a:lvl8pPr lvl="7" algn="ctr">
              <a:spcBef>
                <a:spcPts val="600"/>
              </a:spcBef>
              <a:spcAft>
                <a:spcPts val="0"/>
              </a:spcAft>
              <a:buSzPts val="2030"/>
              <a:buNone/>
              <a:defRPr>
                <a:solidFill>
                  <a:srgbClr val="888888"/>
                </a:solidFill>
              </a:defRPr>
            </a:lvl8pPr>
            <a:lvl9pPr lvl="8" algn="ctr">
              <a:spcBef>
                <a:spcPts val="600"/>
              </a:spcBef>
              <a:spcAft>
                <a:spcPts val="600"/>
              </a:spcAft>
              <a:buSzPts val="2030"/>
              <a:buNone/>
              <a:defRPr>
                <a:solidFill>
                  <a:srgbClr val="888888"/>
                </a:solidFill>
              </a:defRPr>
            </a:lvl9pPr>
          </a:lstStyle>
          <a:p>
            <a:endParaRPr/>
          </a:p>
        </p:txBody>
      </p:sp>
      <p:sp>
        <p:nvSpPr>
          <p:cNvPr id="32" name="Google Shape;32;p14"/>
          <p:cNvSpPr txBox="1">
            <a:spLocks noGrp="1"/>
          </p:cNvSpPr>
          <p:nvPr>
            <p:ph type="dt" idx="10"/>
          </p:nvPr>
        </p:nvSpPr>
        <p:spPr>
          <a:xfrm>
            <a:off x="7325773" y="6117336"/>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4"/>
          <p:cNvSpPr txBox="1">
            <a:spLocks noGrp="1"/>
          </p:cNvSpPr>
          <p:nvPr>
            <p:ph type="ftr" idx="11"/>
          </p:nvPr>
        </p:nvSpPr>
        <p:spPr>
          <a:xfrm>
            <a:off x="3623733" y="6117336"/>
            <a:ext cx="360943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4"/>
          <p:cNvSpPr txBox="1">
            <a:spLocks noGrp="1"/>
          </p:cNvSpPr>
          <p:nvPr>
            <p:ph type="sldNum" idx="12"/>
          </p:nvPr>
        </p:nvSpPr>
        <p:spPr>
          <a:xfrm>
            <a:off x="8275320" y="6117336"/>
            <a:ext cx="41148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35" name="Google Shape;35;p14"/>
          <p:cNvSpPr/>
          <p:nvPr/>
        </p:nvSpPr>
        <p:spPr>
          <a:xfrm>
            <a:off x="203200" y="3771900"/>
            <a:ext cx="361950" cy="90488"/>
          </a:xfrm>
          <a:custGeom>
            <a:avLst/>
            <a:gdLst/>
            <a:ahLst/>
            <a:cxnLst/>
            <a:rect l="l" t="t" r="r" b="b"/>
            <a:pathLst>
              <a:path w="228" h="57" extrusionOk="0">
                <a:moveTo>
                  <a:pt x="228" y="57"/>
                </a:moveTo>
                <a:lnTo>
                  <a:pt x="0" y="0"/>
                </a:lnTo>
                <a:lnTo>
                  <a:pt x="222" y="54"/>
                </a:lnTo>
                <a:lnTo>
                  <a:pt x="228" y="57"/>
                </a:lnTo>
                <a:close/>
              </a:path>
            </a:pathLst>
          </a:custGeom>
          <a:solidFill>
            <a:srgbClr val="29ABE2"/>
          </a:solidFill>
          <a:ln>
            <a:noFill/>
          </a:ln>
        </p:spPr>
      </p:sp>
      <p:sp>
        <p:nvSpPr>
          <p:cNvPr id="36" name="Google Shape;36;p14"/>
          <p:cNvSpPr/>
          <p:nvPr/>
        </p:nvSpPr>
        <p:spPr>
          <a:xfrm>
            <a:off x="560388" y="3867150"/>
            <a:ext cx="61913" cy="80963"/>
          </a:xfrm>
          <a:custGeom>
            <a:avLst/>
            <a:gdLst/>
            <a:ahLst/>
            <a:cxnLst/>
            <a:rect l="l" t="t" r="r" b="b"/>
            <a:pathLst>
              <a:path w="39" h="51" extrusionOk="0">
                <a:moveTo>
                  <a:pt x="0" y="0"/>
                </a:moveTo>
                <a:lnTo>
                  <a:pt x="39" y="51"/>
                </a:lnTo>
                <a:lnTo>
                  <a:pt x="3" y="0"/>
                </a:lnTo>
                <a:lnTo>
                  <a:pt x="0" y="0"/>
                </a:lnTo>
                <a:close/>
              </a:path>
            </a:pathLst>
          </a:custGeom>
          <a:solidFill>
            <a:srgbClr val="29ABE2"/>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7"/>
        <p:cNvGrpSpPr/>
        <p:nvPr/>
      </p:nvGrpSpPr>
      <p:grpSpPr>
        <a:xfrm>
          <a:off x="0" y="0"/>
          <a:ext cx="0" cy="0"/>
          <a:chOff x="0" y="0"/>
          <a:chExt cx="0" cy="0"/>
        </a:xfrm>
      </p:grpSpPr>
      <p:sp>
        <p:nvSpPr>
          <p:cNvPr id="38" name="Google Shape;38;p15"/>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5"/>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5"/>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1"/>
        <p:cNvGrpSpPr/>
        <p:nvPr/>
      </p:nvGrpSpPr>
      <p:grpSpPr>
        <a:xfrm>
          <a:off x="0" y="0"/>
          <a:ext cx="0" cy="0"/>
          <a:chOff x="0" y="0"/>
          <a:chExt cx="0" cy="0"/>
        </a:xfrm>
      </p:grpSpPr>
      <p:sp>
        <p:nvSpPr>
          <p:cNvPr id="42" name="Google Shape;42;p16"/>
          <p:cNvSpPr txBox="1">
            <a:spLocks noGrp="1"/>
          </p:cNvSpPr>
          <p:nvPr>
            <p:ph type="title"/>
          </p:nvPr>
        </p:nvSpPr>
        <p:spPr>
          <a:xfrm>
            <a:off x="982133" y="457201"/>
            <a:ext cx="7704667" cy="1981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6"/>
          <p:cNvSpPr txBox="1">
            <a:spLocks noGrp="1"/>
          </p:cNvSpPr>
          <p:nvPr>
            <p:ph type="body" idx="1"/>
          </p:nvPr>
        </p:nvSpPr>
        <p:spPr>
          <a:xfrm>
            <a:off x="982133" y="2667000"/>
            <a:ext cx="7704667" cy="3332816"/>
          </a:xfrm>
          <a:prstGeom prst="rect">
            <a:avLst/>
          </a:prstGeom>
          <a:noFill/>
          <a:ln>
            <a:noFill/>
          </a:ln>
        </p:spPr>
        <p:txBody>
          <a:bodyPr spcFirstLastPara="1" wrap="square" lIns="91425" tIns="45700" rIns="91425" bIns="45700" anchor="ctr" anchorCtr="0">
            <a:normAutofit/>
          </a:bodyPr>
          <a:lstStyle>
            <a:lvl1pPr marL="457200" lvl="0" indent="-394335" algn="l">
              <a:spcBef>
                <a:spcPts val="360"/>
              </a:spcBef>
              <a:spcAft>
                <a:spcPts val="0"/>
              </a:spcAft>
              <a:buSzPts val="2610"/>
              <a:buChar char="•"/>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44" name="Google Shape;44;p16"/>
          <p:cNvSpPr txBox="1">
            <a:spLocks noGrp="1"/>
          </p:cNvSpPr>
          <p:nvPr>
            <p:ph type="dt" idx="10"/>
          </p:nvPr>
        </p:nvSpPr>
        <p:spPr>
          <a:xfrm>
            <a:off x="7344329" y="6108173"/>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6"/>
          <p:cNvSpPr txBox="1">
            <a:spLocks noGrp="1"/>
          </p:cNvSpPr>
          <p:nvPr>
            <p:ph type="ftr" idx="11"/>
          </p:nvPr>
        </p:nvSpPr>
        <p:spPr>
          <a:xfrm>
            <a:off x="1972647" y="6108173"/>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6"/>
          <p:cNvSpPr txBox="1">
            <a:spLocks noGrp="1"/>
          </p:cNvSpPr>
          <p:nvPr>
            <p:ph type="sldNum" idx="12"/>
          </p:nvPr>
        </p:nvSpPr>
        <p:spPr>
          <a:xfrm>
            <a:off x="8258967" y="6108173"/>
            <a:ext cx="42783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7"/>
        <p:cNvGrpSpPr/>
        <p:nvPr/>
      </p:nvGrpSpPr>
      <p:grpSpPr>
        <a:xfrm>
          <a:off x="0" y="0"/>
          <a:ext cx="0" cy="0"/>
          <a:chOff x="0" y="0"/>
          <a:chExt cx="0" cy="0"/>
        </a:xfrm>
      </p:grpSpPr>
      <p:sp>
        <p:nvSpPr>
          <p:cNvPr id="48" name="Google Shape;48;p17"/>
          <p:cNvSpPr txBox="1">
            <a:spLocks noGrp="1"/>
          </p:cNvSpPr>
          <p:nvPr>
            <p:ph type="title"/>
          </p:nvPr>
        </p:nvSpPr>
        <p:spPr>
          <a:xfrm>
            <a:off x="1986995" y="2666998"/>
            <a:ext cx="6699805" cy="2360071"/>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1"/>
              </a:buClr>
              <a:buSzPts val="4000"/>
              <a:buFont typeface="Corbel"/>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7"/>
          <p:cNvSpPr txBox="1">
            <a:spLocks noGrp="1"/>
          </p:cNvSpPr>
          <p:nvPr>
            <p:ph type="body" idx="1"/>
          </p:nvPr>
        </p:nvSpPr>
        <p:spPr>
          <a:xfrm>
            <a:off x="1986998" y="5027070"/>
            <a:ext cx="6699802" cy="860400"/>
          </a:xfrm>
          <a:prstGeom prst="rect">
            <a:avLst/>
          </a:prstGeom>
          <a:noFill/>
          <a:ln>
            <a:noFill/>
          </a:ln>
        </p:spPr>
        <p:txBody>
          <a:bodyPr spcFirstLastPara="1" wrap="square" lIns="91425" tIns="45700" rIns="91425" bIns="45700" anchor="t" anchorCtr="0">
            <a:normAutofit/>
          </a:bodyPr>
          <a:lstStyle>
            <a:lvl1pPr marL="457200" lvl="0" indent="-228600" algn="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50" name="Google Shape;50;p17"/>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17"/>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7"/>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3"/>
        <p:cNvGrpSpPr/>
        <p:nvPr/>
      </p:nvGrpSpPr>
      <p:grpSpPr>
        <a:xfrm>
          <a:off x="0" y="0"/>
          <a:ext cx="0" cy="0"/>
          <a:chOff x="0" y="0"/>
          <a:chExt cx="0" cy="0"/>
        </a:xfrm>
      </p:grpSpPr>
      <p:sp>
        <p:nvSpPr>
          <p:cNvPr id="54" name="Google Shape;54;p18"/>
          <p:cNvSpPr txBox="1">
            <a:spLocks noGrp="1"/>
          </p:cNvSpPr>
          <p:nvPr>
            <p:ph type="title"/>
          </p:nvPr>
        </p:nvSpPr>
        <p:spPr>
          <a:xfrm>
            <a:off x="982133" y="685801"/>
            <a:ext cx="7704667" cy="17525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8"/>
          <p:cNvSpPr txBox="1">
            <a:spLocks noGrp="1"/>
          </p:cNvSpPr>
          <p:nvPr>
            <p:ph type="body" idx="1"/>
          </p:nvPr>
        </p:nvSpPr>
        <p:spPr>
          <a:xfrm>
            <a:off x="982133" y="2667000"/>
            <a:ext cx="3739896" cy="3368674"/>
          </a:xfrm>
          <a:prstGeom prst="rect">
            <a:avLst/>
          </a:prstGeom>
          <a:noFill/>
          <a:ln>
            <a:noFill/>
          </a:ln>
        </p:spPr>
        <p:txBody>
          <a:bodyPr spcFirstLastPara="1" wrap="square" lIns="91425" tIns="45700" rIns="91425" bIns="45700" anchor="ctr"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56" name="Google Shape;56;p18"/>
          <p:cNvSpPr txBox="1">
            <a:spLocks noGrp="1"/>
          </p:cNvSpPr>
          <p:nvPr>
            <p:ph type="body" idx="2"/>
          </p:nvPr>
        </p:nvSpPr>
        <p:spPr>
          <a:xfrm>
            <a:off x="4946904" y="2667000"/>
            <a:ext cx="3739896" cy="3346824"/>
          </a:xfrm>
          <a:prstGeom prst="rect">
            <a:avLst/>
          </a:prstGeom>
          <a:noFill/>
          <a:ln>
            <a:noFill/>
          </a:ln>
        </p:spPr>
        <p:txBody>
          <a:bodyPr spcFirstLastPara="1" wrap="square" lIns="91425" tIns="45700" rIns="91425" bIns="45700" anchor="ctr"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57" name="Google Shape;57;p18"/>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8"/>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8"/>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0"/>
        <p:cNvGrpSpPr/>
        <p:nvPr/>
      </p:nvGrpSpPr>
      <p:grpSpPr>
        <a:xfrm>
          <a:off x="0" y="0"/>
          <a:ext cx="0" cy="0"/>
          <a:chOff x="0" y="0"/>
          <a:chExt cx="0" cy="0"/>
        </a:xfrm>
      </p:grpSpPr>
      <p:sp>
        <p:nvSpPr>
          <p:cNvPr id="61" name="Google Shape;61;p19"/>
          <p:cNvSpPr txBox="1">
            <a:spLocks noGrp="1"/>
          </p:cNvSpPr>
          <p:nvPr>
            <p:ph type="title"/>
          </p:nvPr>
        </p:nvSpPr>
        <p:spPr>
          <a:xfrm>
            <a:off x="982133" y="457201"/>
            <a:ext cx="7704667" cy="1981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19"/>
          <p:cNvSpPr txBox="1">
            <a:spLocks noGrp="1"/>
          </p:cNvSpPr>
          <p:nvPr>
            <p:ph type="body" idx="1"/>
          </p:nvPr>
        </p:nvSpPr>
        <p:spPr>
          <a:xfrm>
            <a:off x="1329481" y="2658533"/>
            <a:ext cx="3456291" cy="576262"/>
          </a:xfrm>
          <a:prstGeom prst="rect">
            <a:avLst/>
          </a:prstGeom>
          <a:noFill/>
          <a:ln>
            <a:noFill/>
          </a:ln>
        </p:spPr>
        <p:txBody>
          <a:bodyPr spcFirstLastPara="1" wrap="square" lIns="91425" tIns="45700" rIns="91425" bIns="45700" anchor="b" anchorCtr="0">
            <a:noAutofit/>
          </a:bodyPr>
          <a:lstStyle>
            <a:lvl1pPr marL="457200" lvl="0" indent="-228600" algn="l">
              <a:spcBef>
                <a:spcPts val="560"/>
              </a:spcBef>
              <a:spcAft>
                <a:spcPts val="0"/>
              </a:spcAft>
              <a:buSzPts val="4060"/>
              <a:buNone/>
              <a:defRPr sz="2800" b="0">
                <a:solidFill>
                  <a:srgbClr val="8D1415"/>
                </a:solidFill>
              </a:defRPr>
            </a:lvl1pPr>
            <a:lvl2pPr marL="914400" lvl="1" indent="-228600" algn="l">
              <a:spcBef>
                <a:spcPts val="600"/>
              </a:spcBef>
              <a:spcAft>
                <a:spcPts val="0"/>
              </a:spcAft>
              <a:buSzPts val="2900"/>
              <a:buNone/>
              <a:defRPr sz="2000" b="1"/>
            </a:lvl2pPr>
            <a:lvl3pPr marL="1371600" lvl="2" indent="-228600" algn="l">
              <a:spcBef>
                <a:spcPts val="600"/>
              </a:spcBef>
              <a:spcAft>
                <a:spcPts val="0"/>
              </a:spcAft>
              <a:buSzPts val="2610"/>
              <a:buNone/>
              <a:defRPr sz="1800" b="1"/>
            </a:lvl3pPr>
            <a:lvl4pPr marL="1828800" lvl="3" indent="-228600" algn="l">
              <a:spcBef>
                <a:spcPts val="600"/>
              </a:spcBef>
              <a:spcAft>
                <a:spcPts val="0"/>
              </a:spcAft>
              <a:buSzPts val="2320"/>
              <a:buNone/>
              <a:defRPr sz="1600" b="1"/>
            </a:lvl4pPr>
            <a:lvl5pPr marL="2286000" lvl="4" indent="-228600" algn="l">
              <a:spcBef>
                <a:spcPts val="600"/>
              </a:spcBef>
              <a:spcAft>
                <a:spcPts val="0"/>
              </a:spcAft>
              <a:buSzPts val="2320"/>
              <a:buNone/>
              <a:defRPr sz="1600" b="1"/>
            </a:lvl5pPr>
            <a:lvl6pPr marL="2743200" lvl="5" indent="-228600" algn="l">
              <a:spcBef>
                <a:spcPts val="600"/>
              </a:spcBef>
              <a:spcAft>
                <a:spcPts val="0"/>
              </a:spcAft>
              <a:buSzPts val="2320"/>
              <a:buNone/>
              <a:defRPr sz="1600" b="1"/>
            </a:lvl6pPr>
            <a:lvl7pPr marL="3200400" lvl="6" indent="-228600" algn="l">
              <a:spcBef>
                <a:spcPts val="600"/>
              </a:spcBef>
              <a:spcAft>
                <a:spcPts val="0"/>
              </a:spcAft>
              <a:buSzPts val="2320"/>
              <a:buNone/>
              <a:defRPr sz="1600" b="1"/>
            </a:lvl7pPr>
            <a:lvl8pPr marL="3657600" lvl="7" indent="-228600" algn="l">
              <a:spcBef>
                <a:spcPts val="600"/>
              </a:spcBef>
              <a:spcAft>
                <a:spcPts val="0"/>
              </a:spcAft>
              <a:buSzPts val="2320"/>
              <a:buNone/>
              <a:defRPr sz="1600" b="1"/>
            </a:lvl8pPr>
            <a:lvl9pPr marL="4114800" lvl="8" indent="-228600" algn="l">
              <a:spcBef>
                <a:spcPts val="600"/>
              </a:spcBef>
              <a:spcAft>
                <a:spcPts val="600"/>
              </a:spcAft>
              <a:buSzPts val="2320"/>
              <a:buNone/>
              <a:defRPr sz="1600" b="1"/>
            </a:lvl9pPr>
          </a:lstStyle>
          <a:p>
            <a:endParaRPr/>
          </a:p>
        </p:txBody>
      </p:sp>
      <p:sp>
        <p:nvSpPr>
          <p:cNvPr id="63" name="Google Shape;63;p19"/>
          <p:cNvSpPr txBox="1">
            <a:spLocks noGrp="1"/>
          </p:cNvSpPr>
          <p:nvPr>
            <p:ph type="body" idx="2"/>
          </p:nvPr>
        </p:nvSpPr>
        <p:spPr>
          <a:xfrm>
            <a:off x="1113523" y="3335336"/>
            <a:ext cx="3672248" cy="2665259"/>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64" name="Google Shape;64;p19"/>
          <p:cNvSpPr txBox="1">
            <a:spLocks noGrp="1"/>
          </p:cNvSpPr>
          <p:nvPr>
            <p:ph type="body" idx="3"/>
          </p:nvPr>
        </p:nvSpPr>
        <p:spPr>
          <a:xfrm>
            <a:off x="5161710" y="2667000"/>
            <a:ext cx="3467806" cy="576262"/>
          </a:xfrm>
          <a:prstGeom prst="rect">
            <a:avLst/>
          </a:prstGeom>
          <a:noFill/>
          <a:ln>
            <a:noFill/>
          </a:ln>
        </p:spPr>
        <p:txBody>
          <a:bodyPr spcFirstLastPara="1" wrap="square" lIns="91425" tIns="45700" rIns="91425" bIns="45700" anchor="b" anchorCtr="0">
            <a:noAutofit/>
          </a:bodyPr>
          <a:lstStyle>
            <a:lvl1pPr marL="457200" lvl="0" indent="-228600" algn="l">
              <a:spcBef>
                <a:spcPts val="560"/>
              </a:spcBef>
              <a:spcAft>
                <a:spcPts val="0"/>
              </a:spcAft>
              <a:buSzPts val="4060"/>
              <a:buNone/>
              <a:defRPr sz="2800" b="0">
                <a:solidFill>
                  <a:srgbClr val="8D1415"/>
                </a:solidFill>
              </a:defRPr>
            </a:lvl1pPr>
            <a:lvl2pPr marL="914400" lvl="1" indent="-228600" algn="l">
              <a:spcBef>
                <a:spcPts val="600"/>
              </a:spcBef>
              <a:spcAft>
                <a:spcPts val="0"/>
              </a:spcAft>
              <a:buSzPts val="2900"/>
              <a:buNone/>
              <a:defRPr sz="2000" b="1"/>
            </a:lvl2pPr>
            <a:lvl3pPr marL="1371600" lvl="2" indent="-228600" algn="l">
              <a:spcBef>
                <a:spcPts val="600"/>
              </a:spcBef>
              <a:spcAft>
                <a:spcPts val="0"/>
              </a:spcAft>
              <a:buSzPts val="2610"/>
              <a:buNone/>
              <a:defRPr sz="1800" b="1"/>
            </a:lvl3pPr>
            <a:lvl4pPr marL="1828800" lvl="3" indent="-228600" algn="l">
              <a:spcBef>
                <a:spcPts val="600"/>
              </a:spcBef>
              <a:spcAft>
                <a:spcPts val="0"/>
              </a:spcAft>
              <a:buSzPts val="2320"/>
              <a:buNone/>
              <a:defRPr sz="1600" b="1"/>
            </a:lvl4pPr>
            <a:lvl5pPr marL="2286000" lvl="4" indent="-228600" algn="l">
              <a:spcBef>
                <a:spcPts val="600"/>
              </a:spcBef>
              <a:spcAft>
                <a:spcPts val="0"/>
              </a:spcAft>
              <a:buSzPts val="2320"/>
              <a:buNone/>
              <a:defRPr sz="1600" b="1"/>
            </a:lvl5pPr>
            <a:lvl6pPr marL="2743200" lvl="5" indent="-228600" algn="l">
              <a:spcBef>
                <a:spcPts val="600"/>
              </a:spcBef>
              <a:spcAft>
                <a:spcPts val="0"/>
              </a:spcAft>
              <a:buSzPts val="2320"/>
              <a:buNone/>
              <a:defRPr sz="1600" b="1"/>
            </a:lvl6pPr>
            <a:lvl7pPr marL="3200400" lvl="6" indent="-228600" algn="l">
              <a:spcBef>
                <a:spcPts val="600"/>
              </a:spcBef>
              <a:spcAft>
                <a:spcPts val="0"/>
              </a:spcAft>
              <a:buSzPts val="2320"/>
              <a:buNone/>
              <a:defRPr sz="1600" b="1"/>
            </a:lvl7pPr>
            <a:lvl8pPr marL="3657600" lvl="7" indent="-228600" algn="l">
              <a:spcBef>
                <a:spcPts val="600"/>
              </a:spcBef>
              <a:spcAft>
                <a:spcPts val="0"/>
              </a:spcAft>
              <a:buSzPts val="2320"/>
              <a:buNone/>
              <a:defRPr sz="1600" b="1"/>
            </a:lvl8pPr>
            <a:lvl9pPr marL="4114800" lvl="8" indent="-228600" algn="l">
              <a:spcBef>
                <a:spcPts val="600"/>
              </a:spcBef>
              <a:spcAft>
                <a:spcPts val="600"/>
              </a:spcAft>
              <a:buSzPts val="2320"/>
              <a:buNone/>
              <a:defRPr sz="1600" b="1"/>
            </a:lvl9pPr>
          </a:lstStyle>
          <a:p>
            <a:endParaRPr/>
          </a:p>
        </p:txBody>
      </p:sp>
      <p:sp>
        <p:nvSpPr>
          <p:cNvPr id="65" name="Google Shape;65;p19"/>
          <p:cNvSpPr txBox="1">
            <a:spLocks noGrp="1"/>
          </p:cNvSpPr>
          <p:nvPr>
            <p:ph type="body" idx="4"/>
          </p:nvPr>
        </p:nvSpPr>
        <p:spPr>
          <a:xfrm>
            <a:off x="4957266" y="3335336"/>
            <a:ext cx="3672248" cy="2665259"/>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66" name="Google Shape;66;p19"/>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9"/>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9"/>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9"/>
        <p:cNvGrpSpPr/>
        <p:nvPr/>
      </p:nvGrpSpPr>
      <p:grpSpPr>
        <a:xfrm>
          <a:off x="0" y="0"/>
          <a:ext cx="0" cy="0"/>
          <a:chOff x="0" y="0"/>
          <a:chExt cx="0" cy="0"/>
        </a:xfrm>
      </p:grpSpPr>
      <p:sp>
        <p:nvSpPr>
          <p:cNvPr id="70" name="Google Shape;70;p20"/>
          <p:cNvSpPr txBox="1">
            <a:spLocks noGrp="1"/>
          </p:cNvSpPr>
          <p:nvPr>
            <p:ph type="title"/>
          </p:nvPr>
        </p:nvSpPr>
        <p:spPr>
          <a:xfrm>
            <a:off x="982133" y="457201"/>
            <a:ext cx="7704667" cy="1981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0"/>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0"/>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0"/>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4"/>
        <p:cNvGrpSpPr/>
        <p:nvPr/>
      </p:nvGrpSpPr>
      <p:grpSpPr>
        <a:xfrm>
          <a:off x="0" y="0"/>
          <a:ext cx="0" cy="0"/>
          <a:chOff x="0" y="0"/>
          <a:chExt cx="0" cy="0"/>
        </a:xfrm>
      </p:grpSpPr>
      <p:sp>
        <p:nvSpPr>
          <p:cNvPr id="75" name="Google Shape;75;p21"/>
          <p:cNvSpPr txBox="1">
            <a:spLocks noGrp="1"/>
          </p:cNvSpPr>
          <p:nvPr>
            <p:ph type="title"/>
          </p:nvPr>
        </p:nvSpPr>
        <p:spPr>
          <a:xfrm>
            <a:off x="1113524" y="1600200"/>
            <a:ext cx="2662534" cy="13716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chemeClr val="dk1"/>
              </a:buClr>
              <a:buSzPts val="2400"/>
              <a:buFont typeface="Corbel"/>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1"/>
          <p:cNvSpPr txBox="1">
            <a:spLocks noGrp="1"/>
          </p:cNvSpPr>
          <p:nvPr>
            <p:ph type="body" idx="1"/>
          </p:nvPr>
        </p:nvSpPr>
        <p:spPr>
          <a:xfrm>
            <a:off x="3947553" y="685800"/>
            <a:ext cx="4681962" cy="5105401"/>
          </a:xfrm>
          <a:prstGeom prst="rect">
            <a:avLst/>
          </a:prstGeom>
          <a:noFill/>
          <a:ln>
            <a:noFill/>
          </a:ln>
        </p:spPr>
        <p:txBody>
          <a:bodyPr spcFirstLastPara="1" wrap="square" lIns="91425" tIns="45700" rIns="91425" bIns="45700" anchor="ctr" anchorCtr="0">
            <a:normAutofit/>
          </a:bodyPr>
          <a:lstStyle>
            <a:lvl1pPr marL="457200" lvl="0" indent="-412750" algn="l">
              <a:spcBef>
                <a:spcPts val="400"/>
              </a:spcBef>
              <a:spcAft>
                <a:spcPts val="0"/>
              </a:spcAft>
              <a:buSzPts val="2900"/>
              <a:buChar char="•"/>
              <a:defRPr sz="2000"/>
            </a:lvl1pPr>
            <a:lvl2pPr marL="914400" lvl="1" indent="-394335" algn="l">
              <a:spcBef>
                <a:spcPts val="600"/>
              </a:spcBef>
              <a:spcAft>
                <a:spcPts val="0"/>
              </a:spcAft>
              <a:buSzPts val="2610"/>
              <a:buChar char="•"/>
              <a:defRPr sz="1800"/>
            </a:lvl2pPr>
            <a:lvl3pPr marL="1371600" lvl="2" indent="-375919" algn="l">
              <a:spcBef>
                <a:spcPts val="600"/>
              </a:spcBef>
              <a:spcAft>
                <a:spcPts val="0"/>
              </a:spcAft>
              <a:buSzPts val="2320"/>
              <a:buChar char="•"/>
              <a:defRPr sz="1600"/>
            </a:lvl3pPr>
            <a:lvl4pPr marL="1828800" lvl="3" indent="-357505" algn="l">
              <a:spcBef>
                <a:spcPts val="600"/>
              </a:spcBef>
              <a:spcAft>
                <a:spcPts val="0"/>
              </a:spcAft>
              <a:buSzPts val="2030"/>
              <a:buChar char="•"/>
              <a:defRPr sz="1400"/>
            </a:lvl4pPr>
            <a:lvl5pPr marL="2286000" lvl="4" indent="-357504" algn="l">
              <a:spcBef>
                <a:spcPts val="600"/>
              </a:spcBef>
              <a:spcAft>
                <a:spcPts val="0"/>
              </a:spcAft>
              <a:buSzPts val="2030"/>
              <a:buChar char="•"/>
              <a:defRPr sz="1400"/>
            </a:lvl5pPr>
            <a:lvl6pPr marL="2743200" lvl="5" indent="-357504" algn="l">
              <a:spcBef>
                <a:spcPts val="600"/>
              </a:spcBef>
              <a:spcAft>
                <a:spcPts val="0"/>
              </a:spcAft>
              <a:buSzPts val="2030"/>
              <a:buChar char="•"/>
              <a:defRPr sz="1400"/>
            </a:lvl6pPr>
            <a:lvl7pPr marL="3200400" lvl="6" indent="-357504" algn="l">
              <a:spcBef>
                <a:spcPts val="600"/>
              </a:spcBef>
              <a:spcAft>
                <a:spcPts val="0"/>
              </a:spcAft>
              <a:buSzPts val="2030"/>
              <a:buChar char="•"/>
              <a:defRPr sz="1400"/>
            </a:lvl7pPr>
            <a:lvl8pPr marL="3657600" lvl="7" indent="-357504" algn="l">
              <a:spcBef>
                <a:spcPts val="600"/>
              </a:spcBef>
              <a:spcAft>
                <a:spcPts val="0"/>
              </a:spcAft>
              <a:buSzPts val="2030"/>
              <a:buChar char="•"/>
              <a:defRPr sz="1400"/>
            </a:lvl8pPr>
            <a:lvl9pPr marL="4114800" lvl="8" indent="-357504" algn="l">
              <a:spcBef>
                <a:spcPts val="600"/>
              </a:spcBef>
              <a:spcAft>
                <a:spcPts val="600"/>
              </a:spcAft>
              <a:buSzPts val="2030"/>
              <a:buChar char="•"/>
              <a:defRPr sz="1400"/>
            </a:lvl9pPr>
          </a:lstStyle>
          <a:p>
            <a:endParaRPr/>
          </a:p>
        </p:txBody>
      </p:sp>
      <p:sp>
        <p:nvSpPr>
          <p:cNvPr id="77" name="Google Shape;77;p21"/>
          <p:cNvSpPr txBox="1">
            <a:spLocks noGrp="1"/>
          </p:cNvSpPr>
          <p:nvPr>
            <p:ph type="body" idx="2"/>
          </p:nvPr>
        </p:nvSpPr>
        <p:spPr>
          <a:xfrm>
            <a:off x="1113524" y="2971800"/>
            <a:ext cx="2662534" cy="1828800"/>
          </a:xfrm>
          <a:prstGeom prst="rect">
            <a:avLst/>
          </a:prstGeom>
          <a:noFill/>
          <a:ln>
            <a:noFill/>
          </a:ln>
        </p:spPr>
        <p:txBody>
          <a:bodyPr spcFirstLastPara="1" wrap="square" lIns="91425" tIns="45700" rIns="91425" bIns="45700" anchor="ctr" anchorCtr="0">
            <a:normAutofit/>
          </a:bodyPr>
          <a:lstStyle>
            <a:lvl1pPr marL="457200" lvl="0" indent="-228600" algn="ctr">
              <a:spcBef>
                <a:spcPts val="320"/>
              </a:spcBef>
              <a:spcAft>
                <a:spcPts val="0"/>
              </a:spcAft>
              <a:buSzPts val="2320"/>
              <a:buNone/>
              <a:defRPr sz="1600"/>
            </a:lvl1pPr>
            <a:lvl2pPr marL="914400" lvl="1" indent="-228600" algn="l">
              <a:spcBef>
                <a:spcPts val="600"/>
              </a:spcBef>
              <a:spcAft>
                <a:spcPts val="0"/>
              </a:spcAft>
              <a:buSzPts val="1740"/>
              <a:buNone/>
              <a:defRPr sz="1200"/>
            </a:lvl2pPr>
            <a:lvl3pPr marL="1371600" lvl="2" indent="-228600" algn="l">
              <a:spcBef>
                <a:spcPts val="600"/>
              </a:spcBef>
              <a:spcAft>
                <a:spcPts val="0"/>
              </a:spcAft>
              <a:buSzPts val="1450"/>
              <a:buNone/>
              <a:defRPr sz="1000"/>
            </a:lvl3pPr>
            <a:lvl4pPr marL="1828800" lvl="3" indent="-228600" algn="l">
              <a:spcBef>
                <a:spcPts val="600"/>
              </a:spcBef>
              <a:spcAft>
                <a:spcPts val="0"/>
              </a:spcAft>
              <a:buSzPts val="1305"/>
              <a:buNone/>
              <a:defRPr sz="900"/>
            </a:lvl4pPr>
            <a:lvl5pPr marL="2286000" lvl="4" indent="-228600" algn="l">
              <a:spcBef>
                <a:spcPts val="600"/>
              </a:spcBef>
              <a:spcAft>
                <a:spcPts val="0"/>
              </a:spcAft>
              <a:buSzPts val="1305"/>
              <a:buNone/>
              <a:defRPr sz="900"/>
            </a:lvl5pPr>
            <a:lvl6pPr marL="2743200" lvl="5" indent="-228600" algn="l">
              <a:spcBef>
                <a:spcPts val="600"/>
              </a:spcBef>
              <a:spcAft>
                <a:spcPts val="0"/>
              </a:spcAft>
              <a:buSzPts val="1305"/>
              <a:buNone/>
              <a:defRPr sz="900"/>
            </a:lvl6pPr>
            <a:lvl7pPr marL="3200400" lvl="6" indent="-228600" algn="l">
              <a:spcBef>
                <a:spcPts val="600"/>
              </a:spcBef>
              <a:spcAft>
                <a:spcPts val="0"/>
              </a:spcAft>
              <a:buSzPts val="1305"/>
              <a:buNone/>
              <a:defRPr sz="900"/>
            </a:lvl7pPr>
            <a:lvl8pPr marL="3657600" lvl="7" indent="-228600" algn="l">
              <a:spcBef>
                <a:spcPts val="600"/>
              </a:spcBef>
              <a:spcAft>
                <a:spcPts val="0"/>
              </a:spcAft>
              <a:buSzPts val="1305"/>
              <a:buNone/>
              <a:defRPr sz="900"/>
            </a:lvl8pPr>
            <a:lvl9pPr marL="4114800" lvl="8" indent="-228600" algn="l">
              <a:spcBef>
                <a:spcPts val="600"/>
              </a:spcBef>
              <a:spcAft>
                <a:spcPts val="600"/>
              </a:spcAft>
              <a:buSzPts val="1305"/>
              <a:buNone/>
              <a:defRPr sz="900"/>
            </a:lvl9pPr>
          </a:lstStyle>
          <a:p>
            <a:endParaRPr/>
          </a:p>
        </p:txBody>
      </p:sp>
      <p:sp>
        <p:nvSpPr>
          <p:cNvPr id="78" name="Google Shape;78;p21"/>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1"/>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1"/>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1"/>
        <p:cNvGrpSpPr/>
        <p:nvPr/>
      </p:nvGrpSpPr>
      <p:grpSpPr>
        <a:xfrm>
          <a:off x="0" y="0"/>
          <a:ext cx="0" cy="0"/>
          <a:chOff x="0" y="0"/>
          <a:chExt cx="0" cy="0"/>
        </a:xfrm>
      </p:grpSpPr>
      <p:sp>
        <p:nvSpPr>
          <p:cNvPr id="82" name="Google Shape;82;p22"/>
          <p:cNvSpPr txBox="1">
            <a:spLocks noGrp="1"/>
          </p:cNvSpPr>
          <p:nvPr>
            <p:ph type="title"/>
          </p:nvPr>
        </p:nvSpPr>
        <p:spPr>
          <a:xfrm>
            <a:off x="1112332" y="1752599"/>
            <a:ext cx="4070679" cy="13716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chemeClr val="dk1"/>
              </a:buClr>
              <a:buSzPts val="2800"/>
              <a:buFont typeface="Corbel"/>
              <a:buNone/>
              <a:defRPr sz="2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2"/>
          <p:cNvSpPr>
            <a:spLocks noGrp="1"/>
          </p:cNvSpPr>
          <p:nvPr>
            <p:ph type="pic" idx="2"/>
          </p:nvPr>
        </p:nvSpPr>
        <p:spPr>
          <a:xfrm>
            <a:off x="5697495" y="914400"/>
            <a:ext cx="2461371" cy="4572000"/>
          </a:xfrm>
          <a:prstGeom prst="roundRect">
            <a:avLst>
              <a:gd name="adj" fmla="val 4280"/>
            </a:avLst>
          </a:prstGeom>
          <a:noFill/>
          <a:ln w="38100" cap="flat" cmpd="sng">
            <a:solidFill>
              <a:schemeClr val="lt2"/>
            </a:solidFill>
            <a:prstDash val="solid"/>
            <a:round/>
            <a:headEnd type="none" w="sm" len="sm"/>
            <a:tailEnd type="none" w="sm" len="sm"/>
          </a:ln>
        </p:spPr>
      </p:sp>
      <p:sp>
        <p:nvSpPr>
          <p:cNvPr id="84" name="Google Shape;84;p22"/>
          <p:cNvSpPr txBox="1">
            <a:spLocks noGrp="1"/>
          </p:cNvSpPr>
          <p:nvPr>
            <p:ph type="body" idx="1"/>
          </p:nvPr>
        </p:nvSpPr>
        <p:spPr>
          <a:xfrm>
            <a:off x="1112332" y="3124199"/>
            <a:ext cx="4070679" cy="1828800"/>
          </a:xfrm>
          <a:prstGeom prst="rect">
            <a:avLst/>
          </a:prstGeom>
          <a:noFill/>
          <a:ln>
            <a:noFill/>
          </a:ln>
        </p:spPr>
        <p:txBody>
          <a:bodyPr spcFirstLastPara="1" wrap="square" lIns="91425" tIns="45700" rIns="91425" bIns="45700" anchor="ctr" anchorCtr="0">
            <a:normAutofit/>
          </a:bodyPr>
          <a:lstStyle>
            <a:lvl1pPr marL="457200" lvl="0" indent="-228600" algn="ctr">
              <a:spcBef>
                <a:spcPts val="360"/>
              </a:spcBef>
              <a:spcAft>
                <a:spcPts val="0"/>
              </a:spcAft>
              <a:buSzPts val="2610"/>
              <a:buNone/>
              <a:defRPr sz="1800"/>
            </a:lvl1pPr>
            <a:lvl2pPr marL="914400" lvl="1" indent="-228600" algn="l">
              <a:spcBef>
                <a:spcPts val="600"/>
              </a:spcBef>
              <a:spcAft>
                <a:spcPts val="0"/>
              </a:spcAft>
              <a:buSzPts val="1740"/>
              <a:buNone/>
              <a:defRPr sz="1200"/>
            </a:lvl2pPr>
            <a:lvl3pPr marL="1371600" lvl="2" indent="-228600" algn="l">
              <a:spcBef>
                <a:spcPts val="600"/>
              </a:spcBef>
              <a:spcAft>
                <a:spcPts val="0"/>
              </a:spcAft>
              <a:buSzPts val="1450"/>
              <a:buNone/>
              <a:defRPr sz="1000"/>
            </a:lvl3pPr>
            <a:lvl4pPr marL="1828800" lvl="3" indent="-228600" algn="l">
              <a:spcBef>
                <a:spcPts val="600"/>
              </a:spcBef>
              <a:spcAft>
                <a:spcPts val="0"/>
              </a:spcAft>
              <a:buSzPts val="1305"/>
              <a:buNone/>
              <a:defRPr sz="900"/>
            </a:lvl4pPr>
            <a:lvl5pPr marL="2286000" lvl="4" indent="-228600" algn="l">
              <a:spcBef>
                <a:spcPts val="600"/>
              </a:spcBef>
              <a:spcAft>
                <a:spcPts val="0"/>
              </a:spcAft>
              <a:buSzPts val="1305"/>
              <a:buNone/>
              <a:defRPr sz="900"/>
            </a:lvl5pPr>
            <a:lvl6pPr marL="2743200" lvl="5" indent="-228600" algn="l">
              <a:spcBef>
                <a:spcPts val="600"/>
              </a:spcBef>
              <a:spcAft>
                <a:spcPts val="0"/>
              </a:spcAft>
              <a:buSzPts val="1305"/>
              <a:buNone/>
              <a:defRPr sz="900"/>
            </a:lvl6pPr>
            <a:lvl7pPr marL="3200400" lvl="6" indent="-228600" algn="l">
              <a:spcBef>
                <a:spcPts val="600"/>
              </a:spcBef>
              <a:spcAft>
                <a:spcPts val="0"/>
              </a:spcAft>
              <a:buSzPts val="1305"/>
              <a:buNone/>
              <a:defRPr sz="900"/>
            </a:lvl7pPr>
            <a:lvl8pPr marL="3657600" lvl="7" indent="-228600" algn="l">
              <a:spcBef>
                <a:spcPts val="600"/>
              </a:spcBef>
              <a:spcAft>
                <a:spcPts val="0"/>
              </a:spcAft>
              <a:buSzPts val="1305"/>
              <a:buNone/>
              <a:defRPr sz="900"/>
            </a:lvl8pPr>
            <a:lvl9pPr marL="4114800" lvl="8" indent="-228600" algn="l">
              <a:spcBef>
                <a:spcPts val="600"/>
              </a:spcBef>
              <a:spcAft>
                <a:spcPts val="600"/>
              </a:spcAft>
              <a:buSzPts val="1305"/>
              <a:buNone/>
              <a:defRPr sz="900"/>
            </a:lvl9pPr>
          </a:lstStyle>
          <a:p>
            <a:endParaRPr/>
          </a:p>
        </p:txBody>
      </p:sp>
      <p:sp>
        <p:nvSpPr>
          <p:cNvPr id="85" name="Google Shape;85;p22"/>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2"/>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2"/>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88"/>
        <p:cNvGrpSpPr/>
        <p:nvPr/>
      </p:nvGrpSpPr>
      <p:grpSpPr>
        <a:xfrm>
          <a:off x="0" y="0"/>
          <a:ext cx="0" cy="0"/>
          <a:chOff x="0" y="0"/>
          <a:chExt cx="0" cy="0"/>
        </a:xfrm>
      </p:grpSpPr>
      <p:sp>
        <p:nvSpPr>
          <p:cNvPr id="89" name="Google Shape;89;p23"/>
          <p:cNvSpPr txBox="1">
            <a:spLocks noGrp="1"/>
          </p:cNvSpPr>
          <p:nvPr>
            <p:ph type="title"/>
          </p:nvPr>
        </p:nvSpPr>
        <p:spPr>
          <a:xfrm>
            <a:off x="1113523" y="4732865"/>
            <a:ext cx="7515991" cy="566738"/>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chemeClr val="dk1"/>
              </a:buClr>
              <a:buSzPts val="2400"/>
              <a:buFont typeface="Corbel"/>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3"/>
          <p:cNvSpPr>
            <a:spLocks noGrp="1"/>
          </p:cNvSpPr>
          <p:nvPr>
            <p:ph type="pic" idx="2"/>
          </p:nvPr>
        </p:nvSpPr>
        <p:spPr>
          <a:xfrm>
            <a:off x="1789975" y="932112"/>
            <a:ext cx="6171065" cy="3164976"/>
          </a:xfrm>
          <a:prstGeom prst="roundRect">
            <a:avLst>
              <a:gd name="adj" fmla="val 4380"/>
            </a:avLst>
          </a:prstGeom>
          <a:noFill/>
          <a:ln w="38100" cap="flat" cmpd="sng">
            <a:solidFill>
              <a:schemeClr val="lt2"/>
            </a:solidFill>
            <a:prstDash val="solid"/>
            <a:round/>
            <a:headEnd type="none" w="sm" len="sm"/>
            <a:tailEnd type="none" w="sm" len="sm"/>
          </a:ln>
        </p:spPr>
      </p:sp>
      <p:sp>
        <p:nvSpPr>
          <p:cNvPr id="91" name="Google Shape;91;p23"/>
          <p:cNvSpPr txBox="1">
            <a:spLocks noGrp="1"/>
          </p:cNvSpPr>
          <p:nvPr>
            <p:ph type="body" idx="1"/>
          </p:nvPr>
        </p:nvSpPr>
        <p:spPr>
          <a:xfrm>
            <a:off x="1113523" y="5299603"/>
            <a:ext cx="7515991" cy="493712"/>
          </a:xfrm>
          <a:prstGeom prst="rect">
            <a:avLst/>
          </a:prstGeom>
          <a:noFill/>
          <a:ln>
            <a:noFill/>
          </a:ln>
        </p:spPr>
        <p:txBody>
          <a:bodyPr spcFirstLastPara="1" wrap="square" lIns="91425" tIns="45700" rIns="91425" bIns="45700" anchor="ctr" anchorCtr="0">
            <a:normAutofit/>
          </a:bodyPr>
          <a:lstStyle>
            <a:lvl1pPr marL="457200" lvl="0" indent="-228600" algn="ctr">
              <a:spcBef>
                <a:spcPts val="280"/>
              </a:spcBef>
              <a:spcAft>
                <a:spcPts val="0"/>
              </a:spcAft>
              <a:buSzPts val="2030"/>
              <a:buNone/>
              <a:defRPr sz="1400"/>
            </a:lvl1pPr>
            <a:lvl2pPr marL="914400" lvl="1" indent="-228600" algn="l">
              <a:spcBef>
                <a:spcPts val="600"/>
              </a:spcBef>
              <a:spcAft>
                <a:spcPts val="0"/>
              </a:spcAft>
              <a:buSzPts val="1740"/>
              <a:buNone/>
              <a:defRPr sz="1200"/>
            </a:lvl2pPr>
            <a:lvl3pPr marL="1371600" lvl="2" indent="-228600" algn="l">
              <a:spcBef>
                <a:spcPts val="600"/>
              </a:spcBef>
              <a:spcAft>
                <a:spcPts val="0"/>
              </a:spcAft>
              <a:buSzPts val="1450"/>
              <a:buNone/>
              <a:defRPr sz="1000"/>
            </a:lvl3pPr>
            <a:lvl4pPr marL="1828800" lvl="3" indent="-228600" algn="l">
              <a:spcBef>
                <a:spcPts val="600"/>
              </a:spcBef>
              <a:spcAft>
                <a:spcPts val="0"/>
              </a:spcAft>
              <a:buSzPts val="1305"/>
              <a:buNone/>
              <a:defRPr sz="900"/>
            </a:lvl4pPr>
            <a:lvl5pPr marL="2286000" lvl="4" indent="-228600" algn="l">
              <a:spcBef>
                <a:spcPts val="600"/>
              </a:spcBef>
              <a:spcAft>
                <a:spcPts val="0"/>
              </a:spcAft>
              <a:buSzPts val="1305"/>
              <a:buNone/>
              <a:defRPr sz="900"/>
            </a:lvl5pPr>
            <a:lvl6pPr marL="2743200" lvl="5" indent="-228600" algn="l">
              <a:spcBef>
                <a:spcPts val="600"/>
              </a:spcBef>
              <a:spcAft>
                <a:spcPts val="0"/>
              </a:spcAft>
              <a:buSzPts val="1305"/>
              <a:buNone/>
              <a:defRPr sz="900"/>
            </a:lvl6pPr>
            <a:lvl7pPr marL="3200400" lvl="6" indent="-228600" algn="l">
              <a:spcBef>
                <a:spcPts val="600"/>
              </a:spcBef>
              <a:spcAft>
                <a:spcPts val="0"/>
              </a:spcAft>
              <a:buSzPts val="1305"/>
              <a:buNone/>
              <a:defRPr sz="900"/>
            </a:lvl7pPr>
            <a:lvl8pPr marL="3657600" lvl="7" indent="-228600" algn="l">
              <a:spcBef>
                <a:spcPts val="600"/>
              </a:spcBef>
              <a:spcAft>
                <a:spcPts val="0"/>
              </a:spcAft>
              <a:buSzPts val="1305"/>
              <a:buNone/>
              <a:defRPr sz="900"/>
            </a:lvl8pPr>
            <a:lvl9pPr marL="4114800" lvl="8" indent="-228600" algn="l">
              <a:spcBef>
                <a:spcPts val="600"/>
              </a:spcBef>
              <a:spcAft>
                <a:spcPts val="600"/>
              </a:spcAft>
              <a:buSzPts val="1305"/>
              <a:buNone/>
              <a:defRPr sz="900"/>
            </a:lvl9pPr>
          </a:lstStyle>
          <a:p>
            <a:endParaRPr/>
          </a:p>
        </p:txBody>
      </p:sp>
      <p:sp>
        <p:nvSpPr>
          <p:cNvPr id="92" name="Google Shape;92;p23"/>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3"/>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3"/>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5"/>
        <p:cNvGrpSpPr/>
        <p:nvPr/>
      </p:nvGrpSpPr>
      <p:grpSpPr>
        <a:xfrm>
          <a:off x="0" y="0"/>
          <a:ext cx="0" cy="0"/>
          <a:chOff x="0" y="0"/>
          <a:chExt cx="0" cy="0"/>
        </a:xfrm>
      </p:grpSpPr>
      <p:sp>
        <p:nvSpPr>
          <p:cNvPr id="96" name="Google Shape;96;p24"/>
          <p:cNvSpPr txBox="1">
            <a:spLocks noGrp="1"/>
          </p:cNvSpPr>
          <p:nvPr>
            <p:ph type="title"/>
          </p:nvPr>
        </p:nvSpPr>
        <p:spPr>
          <a:xfrm>
            <a:off x="1113524" y="685800"/>
            <a:ext cx="7515991" cy="3048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Corbel"/>
              <a:buNone/>
              <a:defRPr sz="32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4"/>
          <p:cNvSpPr txBox="1">
            <a:spLocks noGrp="1"/>
          </p:cNvSpPr>
          <p:nvPr>
            <p:ph type="body" idx="1"/>
          </p:nvPr>
        </p:nvSpPr>
        <p:spPr>
          <a:xfrm>
            <a:off x="1113524" y="4343400"/>
            <a:ext cx="7515992" cy="1447800"/>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98" name="Google Shape;98;p24"/>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4"/>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24"/>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01"/>
        <p:cNvGrpSpPr/>
        <p:nvPr/>
      </p:nvGrpSpPr>
      <p:grpSpPr>
        <a:xfrm>
          <a:off x="0" y="0"/>
          <a:ext cx="0" cy="0"/>
          <a:chOff x="0" y="0"/>
          <a:chExt cx="0" cy="0"/>
        </a:xfrm>
      </p:grpSpPr>
      <p:sp>
        <p:nvSpPr>
          <p:cNvPr id="102" name="Google Shape;102;p25"/>
          <p:cNvSpPr txBox="1"/>
          <p:nvPr/>
        </p:nvSpPr>
        <p:spPr>
          <a:xfrm>
            <a:off x="969421" y="863023"/>
            <a:ext cx="457319"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03" name="Google Shape;103;p25"/>
          <p:cNvSpPr txBox="1"/>
          <p:nvPr/>
        </p:nvSpPr>
        <p:spPr>
          <a:xfrm>
            <a:off x="8172197" y="2819399"/>
            <a:ext cx="457319"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04" name="Google Shape;104;p25"/>
          <p:cNvSpPr txBox="1">
            <a:spLocks noGrp="1"/>
          </p:cNvSpPr>
          <p:nvPr>
            <p:ph type="title"/>
          </p:nvPr>
        </p:nvSpPr>
        <p:spPr>
          <a:xfrm>
            <a:off x="1426741" y="685801"/>
            <a:ext cx="6974115" cy="27431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Corbel"/>
              <a:buNone/>
              <a:defRPr sz="3200" b="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5"/>
          <p:cNvSpPr txBox="1">
            <a:spLocks noGrp="1"/>
          </p:cNvSpPr>
          <p:nvPr>
            <p:ph type="body" idx="1"/>
          </p:nvPr>
        </p:nvSpPr>
        <p:spPr>
          <a:xfrm>
            <a:off x="1598235" y="3428999"/>
            <a:ext cx="6631128" cy="381000"/>
          </a:xfrm>
          <a:prstGeom prst="rect">
            <a:avLst/>
          </a:prstGeom>
          <a:noFill/>
          <a:ln>
            <a:noFill/>
          </a:ln>
        </p:spPr>
        <p:txBody>
          <a:bodyPr spcFirstLastPara="1" wrap="square" lIns="91425" tIns="45700" rIns="91425" bIns="45700" anchor="ctr" anchorCtr="0">
            <a:normAutofit/>
          </a:bodyPr>
          <a:lstStyle>
            <a:lvl1pPr marL="457200" lvl="0" indent="-228600" algn="l">
              <a:spcBef>
                <a:spcPts val="360"/>
              </a:spcBef>
              <a:spcAft>
                <a:spcPts val="0"/>
              </a:spcAft>
              <a:buSzPts val="2610"/>
              <a:buFont typeface="Corbel"/>
              <a:buNone/>
              <a:defRPr sz="1800"/>
            </a:lvl1pPr>
            <a:lvl2pPr marL="914400" lvl="1" indent="-228600" algn="l">
              <a:spcBef>
                <a:spcPts val="600"/>
              </a:spcBef>
              <a:spcAft>
                <a:spcPts val="0"/>
              </a:spcAft>
              <a:buSzPts val="2900"/>
              <a:buFont typeface="Corbel"/>
              <a:buNone/>
              <a:defRPr/>
            </a:lvl2pPr>
            <a:lvl3pPr marL="1371600" lvl="2" indent="-228600" algn="l">
              <a:spcBef>
                <a:spcPts val="600"/>
              </a:spcBef>
              <a:spcAft>
                <a:spcPts val="0"/>
              </a:spcAft>
              <a:buSzPts val="2610"/>
              <a:buFont typeface="Corbel"/>
              <a:buNone/>
              <a:defRPr/>
            </a:lvl3pPr>
            <a:lvl4pPr marL="1828800" lvl="3" indent="-228600" algn="l">
              <a:spcBef>
                <a:spcPts val="600"/>
              </a:spcBef>
              <a:spcAft>
                <a:spcPts val="0"/>
              </a:spcAft>
              <a:buSzPts val="2320"/>
              <a:buFont typeface="Corbel"/>
              <a:buNone/>
              <a:defRPr/>
            </a:lvl4pPr>
            <a:lvl5pPr marL="2286000" lvl="4" indent="-228600" algn="l">
              <a:spcBef>
                <a:spcPts val="600"/>
              </a:spcBef>
              <a:spcAft>
                <a:spcPts val="0"/>
              </a:spcAft>
              <a:buSzPts val="2030"/>
              <a:buFont typeface="Corbel"/>
              <a:buNone/>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06" name="Google Shape;106;p25"/>
          <p:cNvSpPr txBox="1">
            <a:spLocks noGrp="1"/>
          </p:cNvSpPr>
          <p:nvPr>
            <p:ph type="body" idx="2"/>
          </p:nvPr>
        </p:nvSpPr>
        <p:spPr>
          <a:xfrm>
            <a:off x="1113523" y="4343400"/>
            <a:ext cx="7515991" cy="1447800"/>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07" name="Google Shape;107;p25"/>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25"/>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25"/>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1113525" y="3308581"/>
            <a:ext cx="7515989" cy="1468800"/>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1"/>
              </a:buClr>
              <a:buSzPts val="3200"/>
              <a:buFont typeface="Corbel"/>
              <a:buNone/>
              <a:defRPr sz="32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26"/>
          <p:cNvSpPr txBox="1">
            <a:spLocks noGrp="1"/>
          </p:cNvSpPr>
          <p:nvPr>
            <p:ph type="body" idx="1"/>
          </p:nvPr>
        </p:nvSpPr>
        <p:spPr>
          <a:xfrm>
            <a:off x="1113524" y="4777381"/>
            <a:ext cx="7515990" cy="860400"/>
          </a:xfrm>
          <a:prstGeom prst="rect">
            <a:avLst/>
          </a:prstGeom>
          <a:noFill/>
          <a:ln>
            <a:noFill/>
          </a:ln>
        </p:spPr>
        <p:txBody>
          <a:bodyPr spcFirstLastPara="1" wrap="square" lIns="91425" tIns="45700" rIns="91425" bIns="45700" anchor="t" anchorCtr="0">
            <a:normAutofit/>
          </a:bodyPr>
          <a:lstStyle>
            <a:lvl1pPr marL="457200" lvl="0" indent="-228600" algn="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13" name="Google Shape;113;p26"/>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26"/>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26"/>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6"/>
        <p:cNvGrpSpPr/>
        <p:nvPr/>
      </p:nvGrpSpPr>
      <p:grpSpPr>
        <a:xfrm>
          <a:off x="0" y="0"/>
          <a:ext cx="0" cy="0"/>
          <a:chOff x="0" y="0"/>
          <a:chExt cx="0" cy="0"/>
        </a:xfrm>
      </p:grpSpPr>
      <p:sp>
        <p:nvSpPr>
          <p:cNvPr id="117" name="Google Shape;117;p27"/>
          <p:cNvSpPr txBox="1"/>
          <p:nvPr/>
        </p:nvSpPr>
        <p:spPr>
          <a:xfrm>
            <a:off x="969421" y="863023"/>
            <a:ext cx="457319"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18" name="Google Shape;118;p27"/>
          <p:cNvSpPr txBox="1"/>
          <p:nvPr/>
        </p:nvSpPr>
        <p:spPr>
          <a:xfrm>
            <a:off x="8172197" y="2819399"/>
            <a:ext cx="457319"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19" name="Google Shape;119;p27"/>
          <p:cNvSpPr txBox="1">
            <a:spLocks noGrp="1"/>
          </p:cNvSpPr>
          <p:nvPr>
            <p:ph type="title"/>
          </p:nvPr>
        </p:nvSpPr>
        <p:spPr>
          <a:xfrm>
            <a:off x="1426741" y="685801"/>
            <a:ext cx="6974115" cy="27431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Corbel"/>
              <a:buNone/>
              <a:defRPr sz="3200" b="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0" name="Google Shape;120;p27"/>
          <p:cNvSpPr txBox="1">
            <a:spLocks noGrp="1"/>
          </p:cNvSpPr>
          <p:nvPr>
            <p:ph type="body" idx="1"/>
          </p:nvPr>
        </p:nvSpPr>
        <p:spPr>
          <a:xfrm>
            <a:off x="1113525" y="3886200"/>
            <a:ext cx="7515990" cy="889000"/>
          </a:xfrm>
          <a:prstGeom prst="rect">
            <a:avLst/>
          </a:prstGeom>
          <a:noFill/>
          <a:ln>
            <a:noFill/>
          </a:ln>
        </p:spPr>
        <p:txBody>
          <a:bodyPr spcFirstLastPara="1" wrap="square" lIns="91425" tIns="45700" rIns="91425" bIns="45700" anchor="b" anchorCtr="0">
            <a:normAutofit/>
          </a:bodyPr>
          <a:lstStyle>
            <a:lvl1pPr marL="457200" lvl="0" indent="-228600" algn="r">
              <a:spcBef>
                <a:spcPts val="480"/>
              </a:spcBef>
              <a:spcAft>
                <a:spcPts val="0"/>
              </a:spcAft>
              <a:buSzPts val="3480"/>
              <a:buNone/>
              <a:defRPr sz="2400" b="0" cap="none">
                <a:solidFill>
                  <a:schemeClr val="dk1"/>
                </a:solidFill>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21" name="Google Shape;121;p27"/>
          <p:cNvSpPr txBox="1">
            <a:spLocks noGrp="1"/>
          </p:cNvSpPr>
          <p:nvPr>
            <p:ph type="body" idx="2"/>
          </p:nvPr>
        </p:nvSpPr>
        <p:spPr>
          <a:xfrm>
            <a:off x="1113524" y="4775200"/>
            <a:ext cx="7515990" cy="1016000"/>
          </a:xfrm>
          <a:prstGeom prst="rect">
            <a:avLst/>
          </a:prstGeom>
          <a:noFill/>
          <a:ln>
            <a:noFill/>
          </a:ln>
        </p:spPr>
        <p:txBody>
          <a:bodyPr spcFirstLastPara="1" wrap="square" lIns="91425" tIns="45700" rIns="91425" bIns="45700" anchor="t" anchorCtr="0">
            <a:normAutofit/>
          </a:bodyPr>
          <a:lstStyle>
            <a:lvl1pPr marL="457200" lvl="0" indent="-228600" algn="r">
              <a:spcBef>
                <a:spcPts val="360"/>
              </a:spcBef>
              <a:spcAft>
                <a:spcPts val="0"/>
              </a:spcAft>
              <a:buSzPts val="2610"/>
              <a:buNone/>
              <a:defRPr sz="18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22" name="Google Shape;122;p27"/>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27"/>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27"/>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5"/>
        <p:cNvGrpSpPr/>
        <p:nvPr/>
      </p:nvGrpSpPr>
      <p:grpSpPr>
        <a:xfrm>
          <a:off x="0" y="0"/>
          <a:ext cx="0" cy="0"/>
          <a:chOff x="0" y="0"/>
          <a:chExt cx="0" cy="0"/>
        </a:xfrm>
      </p:grpSpPr>
      <p:sp>
        <p:nvSpPr>
          <p:cNvPr id="126" name="Google Shape;126;p28"/>
          <p:cNvSpPr txBox="1">
            <a:spLocks noGrp="1"/>
          </p:cNvSpPr>
          <p:nvPr>
            <p:ph type="title"/>
          </p:nvPr>
        </p:nvSpPr>
        <p:spPr>
          <a:xfrm>
            <a:off x="1113525" y="685801"/>
            <a:ext cx="7515991" cy="27273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000"/>
              <a:buFont typeface="Corbel"/>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28"/>
          <p:cNvSpPr txBox="1">
            <a:spLocks noGrp="1"/>
          </p:cNvSpPr>
          <p:nvPr>
            <p:ph type="body" idx="1"/>
          </p:nvPr>
        </p:nvSpPr>
        <p:spPr>
          <a:xfrm>
            <a:off x="1113524" y="3505200"/>
            <a:ext cx="7515992" cy="838200"/>
          </a:xfrm>
          <a:prstGeom prst="rect">
            <a:avLst/>
          </a:prstGeom>
          <a:noFill/>
          <a:ln>
            <a:noFill/>
          </a:ln>
        </p:spPr>
        <p:txBody>
          <a:bodyPr spcFirstLastPara="1" wrap="square" lIns="91425" tIns="45700" rIns="91425" bIns="45700" anchor="b" anchorCtr="0">
            <a:normAutofit/>
          </a:bodyPr>
          <a:lstStyle>
            <a:lvl1pPr marL="457200" lvl="0" indent="-228600" algn="l">
              <a:spcBef>
                <a:spcPts val="560"/>
              </a:spcBef>
              <a:spcAft>
                <a:spcPts val="0"/>
              </a:spcAft>
              <a:buSzPts val="4060"/>
              <a:buNone/>
              <a:defRPr sz="2800" b="0" cap="none">
                <a:solidFill>
                  <a:schemeClr val="dk1"/>
                </a:solidFill>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28" name="Google Shape;128;p28"/>
          <p:cNvSpPr txBox="1">
            <a:spLocks noGrp="1"/>
          </p:cNvSpPr>
          <p:nvPr>
            <p:ph type="body" idx="2"/>
          </p:nvPr>
        </p:nvSpPr>
        <p:spPr>
          <a:xfrm>
            <a:off x="1113524" y="4343400"/>
            <a:ext cx="7515992" cy="1447800"/>
          </a:xfrm>
          <a:prstGeom prst="rect">
            <a:avLst/>
          </a:prstGeom>
          <a:noFill/>
          <a:ln>
            <a:noFill/>
          </a:ln>
        </p:spPr>
        <p:txBody>
          <a:bodyPr spcFirstLastPara="1" wrap="square" lIns="91425" tIns="45700" rIns="91425" bIns="45700" anchor="t" anchorCtr="0">
            <a:normAutofit/>
          </a:bodyPr>
          <a:lstStyle>
            <a:lvl1pPr marL="457200" lvl="0" indent="-228600" algn="l">
              <a:spcBef>
                <a:spcPts val="360"/>
              </a:spcBef>
              <a:spcAft>
                <a:spcPts val="0"/>
              </a:spcAft>
              <a:buSzPts val="2610"/>
              <a:buNone/>
              <a:defRPr sz="18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29" name="Google Shape;129;p28"/>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28"/>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28"/>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2"/>
        <p:cNvGrpSpPr/>
        <p:nvPr/>
      </p:nvGrpSpPr>
      <p:grpSpPr>
        <a:xfrm>
          <a:off x="0" y="0"/>
          <a:ext cx="0" cy="0"/>
          <a:chOff x="0" y="0"/>
          <a:chExt cx="0" cy="0"/>
        </a:xfrm>
      </p:grpSpPr>
      <p:sp>
        <p:nvSpPr>
          <p:cNvPr id="133" name="Google Shape;133;p29"/>
          <p:cNvSpPr txBox="1">
            <a:spLocks noGrp="1"/>
          </p:cNvSpPr>
          <p:nvPr>
            <p:ph type="title"/>
          </p:nvPr>
        </p:nvSpPr>
        <p:spPr>
          <a:xfrm>
            <a:off x="982133" y="457201"/>
            <a:ext cx="7704667" cy="1981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p29"/>
          <p:cNvSpPr txBox="1">
            <a:spLocks noGrp="1"/>
          </p:cNvSpPr>
          <p:nvPr>
            <p:ph type="body" idx="1"/>
          </p:nvPr>
        </p:nvSpPr>
        <p:spPr>
          <a:xfrm rot="5400000">
            <a:off x="3155970" y="493164"/>
            <a:ext cx="3356995" cy="7704666"/>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35" name="Google Shape;135;p29"/>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29"/>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29"/>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8"/>
        <p:cNvGrpSpPr/>
        <p:nvPr/>
      </p:nvGrpSpPr>
      <p:grpSpPr>
        <a:xfrm>
          <a:off x="0" y="0"/>
          <a:ext cx="0" cy="0"/>
          <a:chOff x="0" y="0"/>
          <a:chExt cx="0" cy="0"/>
        </a:xfrm>
      </p:grpSpPr>
      <p:sp>
        <p:nvSpPr>
          <p:cNvPr id="139" name="Google Shape;139;p30"/>
          <p:cNvSpPr txBox="1">
            <a:spLocks noGrp="1"/>
          </p:cNvSpPr>
          <p:nvPr>
            <p:ph type="title"/>
          </p:nvPr>
        </p:nvSpPr>
        <p:spPr>
          <a:xfrm rot="5400000">
            <a:off x="5412754" y="2574439"/>
            <a:ext cx="5105400" cy="1328123"/>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30"/>
          <p:cNvSpPr txBox="1">
            <a:spLocks noGrp="1"/>
          </p:cNvSpPr>
          <p:nvPr>
            <p:ph type="body" idx="1"/>
          </p:nvPr>
        </p:nvSpPr>
        <p:spPr>
          <a:xfrm rot="5400000">
            <a:off x="1569011" y="230314"/>
            <a:ext cx="5105400" cy="6016373"/>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41" name="Google Shape;141;p30"/>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30"/>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3" name="Google Shape;143;p30"/>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grpSp>
        <p:nvGrpSpPr>
          <p:cNvPr id="10" name="Google Shape;10;p13"/>
          <p:cNvGrpSpPr/>
          <p:nvPr/>
        </p:nvGrpSpPr>
        <p:grpSpPr>
          <a:xfrm>
            <a:off x="0" y="0"/>
            <a:ext cx="2132013" cy="6858001"/>
            <a:chOff x="0" y="0"/>
            <a:chExt cx="2132013" cy="6858001"/>
          </a:xfrm>
        </p:grpSpPr>
        <p:sp>
          <p:nvSpPr>
            <p:cNvPr id="11" name="Google Shape;11;p13"/>
            <p:cNvSpPr/>
            <p:nvPr/>
          </p:nvSpPr>
          <p:spPr>
            <a:xfrm>
              <a:off x="0" y="0"/>
              <a:ext cx="1073150" cy="5291138"/>
            </a:xfrm>
            <a:custGeom>
              <a:avLst/>
              <a:gdLst/>
              <a:ahLst/>
              <a:cxnLst/>
              <a:rect l="l" t="t" r="r" b="b"/>
              <a:pathLst>
                <a:path w="676" h="3333" extrusionOk="0">
                  <a:moveTo>
                    <a:pt x="0" y="3132"/>
                  </a:moveTo>
                  <a:lnTo>
                    <a:pt x="0" y="3312"/>
                  </a:lnTo>
                  <a:lnTo>
                    <a:pt x="126" y="3333"/>
                  </a:lnTo>
                  <a:lnTo>
                    <a:pt x="676" y="0"/>
                  </a:lnTo>
                  <a:lnTo>
                    <a:pt x="514" y="0"/>
                  </a:lnTo>
                  <a:lnTo>
                    <a:pt x="0" y="3132"/>
                  </a:lnTo>
                  <a:close/>
                </a:path>
              </a:pathLst>
            </a:custGeom>
            <a:solidFill>
              <a:schemeClr val="accent1"/>
            </a:solidFill>
            <a:ln>
              <a:noFill/>
            </a:ln>
          </p:spPr>
        </p:sp>
        <p:sp>
          <p:nvSpPr>
            <p:cNvPr id="12" name="Google Shape;12;p13"/>
            <p:cNvSpPr/>
            <p:nvPr/>
          </p:nvSpPr>
          <p:spPr>
            <a:xfrm>
              <a:off x="0" y="0"/>
              <a:ext cx="758825" cy="4624388"/>
            </a:xfrm>
            <a:custGeom>
              <a:avLst/>
              <a:gdLst/>
              <a:ahLst/>
              <a:cxnLst/>
              <a:rect l="l" t="t" r="r" b="b"/>
              <a:pathLst>
                <a:path w="478" h="2913" extrusionOk="0">
                  <a:moveTo>
                    <a:pt x="478" y="0"/>
                  </a:moveTo>
                  <a:lnTo>
                    <a:pt x="318" y="0"/>
                  </a:lnTo>
                  <a:lnTo>
                    <a:pt x="0" y="1938"/>
                  </a:lnTo>
                  <a:lnTo>
                    <a:pt x="0" y="2913"/>
                  </a:lnTo>
                  <a:lnTo>
                    <a:pt x="478" y="0"/>
                  </a:lnTo>
                  <a:close/>
                </a:path>
              </a:pathLst>
            </a:custGeom>
            <a:solidFill>
              <a:srgbClr val="595959"/>
            </a:solidFill>
            <a:ln>
              <a:noFill/>
            </a:ln>
          </p:spPr>
        </p:sp>
        <p:sp>
          <p:nvSpPr>
            <p:cNvPr id="13" name="Google Shape;13;p13"/>
            <p:cNvSpPr/>
            <p:nvPr/>
          </p:nvSpPr>
          <p:spPr>
            <a:xfrm>
              <a:off x="0" y="5662613"/>
              <a:ext cx="906463" cy="1195388"/>
            </a:xfrm>
            <a:custGeom>
              <a:avLst/>
              <a:gdLst/>
              <a:ahLst/>
              <a:cxnLst/>
              <a:rect l="l" t="t" r="r" b="b"/>
              <a:pathLst>
                <a:path w="571" h="753" extrusionOk="0">
                  <a:moveTo>
                    <a:pt x="0" y="0"/>
                  </a:moveTo>
                  <a:lnTo>
                    <a:pt x="0" y="12"/>
                  </a:lnTo>
                  <a:lnTo>
                    <a:pt x="538" y="753"/>
                  </a:lnTo>
                  <a:lnTo>
                    <a:pt x="571" y="753"/>
                  </a:lnTo>
                  <a:lnTo>
                    <a:pt x="0" y="0"/>
                  </a:lnTo>
                  <a:close/>
                </a:path>
              </a:pathLst>
            </a:custGeom>
            <a:solidFill>
              <a:srgbClr val="262626"/>
            </a:solidFill>
            <a:ln>
              <a:noFill/>
            </a:ln>
          </p:spPr>
        </p:sp>
        <p:sp>
          <p:nvSpPr>
            <p:cNvPr id="14" name="Google Shape;14;p13"/>
            <p:cNvSpPr/>
            <p:nvPr/>
          </p:nvSpPr>
          <p:spPr>
            <a:xfrm>
              <a:off x="0" y="5295900"/>
              <a:ext cx="1487488" cy="1562100"/>
            </a:xfrm>
            <a:custGeom>
              <a:avLst/>
              <a:gdLst/>
              <a:ahLst/>
              <a:cxnLst/>
              <a:rect l="l" t="t" r="r" b="b"/>
              <a:pathLst>
                <a:path w="937" h="984" extrusionOk="0">
                  <a:moveTo>
                    <a:pt x="0" y="0"/>
                  </a:moveTo>
                  <a:lnTo>
                    <a:pt x="0" y="3"/>
                  </a:lnTo>
                  <a:lnTo>
                    <a:pt x="901" y="984"/>
                  </a:lnTo>
                  <a:lnTo>
                    <a:pt x="937" y="984"/>
                  </a:lnTo>
                  <a:lnTo>
                    <a:pt x="0" y="0"/>
                  </a:lnTo>
                  <a:close/>
                </a:path>
              </a:pathLst>
            </a:custGeom>
            <a:solidFill>
              <a:srgbClr val="5E0D0E"/>
            </a:solidFill>
            <a:ln>
              <a:noFill/>
            </a:ln>
          </p:spPr>
        </p:sp>
        <p:sp>
          <p:nvSpPr>
            <p:cNvPr id="15" name="Google Shape;15;p13"/>
            <p:cNvSpPr/>
            <p:nvPr/>
          </p:nvSpPr>
          <p:spPr>
            <a:xfrm>
              <a:off x="0" y="5257800"/>
              <a:ext cx="2132013" cy="1600200"/>
            </a:xfrm>
            <a:custGeom>
              <a:avLst/>
              <a:gdLst/>
              <a:ahLst/>
              <a:cxnLst/>
              <a:rect l="l" t="t" r="r" b="b"/>
              <a:pathLst>
                <a:path w="1343" h="1008" extrusionOk="0">
                  <a:moveTo>
                    <a:pt x="0" y="24"/>
                  </a:moveTo>
                  <a:lnTo>
                    <a:pt x="937" y="1008"/>
                  </a:lnTo>
                  <a:lnTo>
                    <a:pt x="1343" y="1008"/>
                  </a:lnTo>
                  <a:lnTo>
                    <a:pt x="126" y="21"/>
                  </a:lnTo>
                  <a:lnTo>
                    <a:pt x="0" y="0"/>
                  </a:lnTo>
                  <a:lnTo>
                    <a:pt x="0" y="24"/>
                  </a:lnTo>
                  <a:close/>
                </a:path>
              </a:pathLst>
            </a:custGeom>
            <a:solidFill>
              <a:srgbClr val="8D1415"/>
            </a:solidFill>
            <a:ln>
              <a:noFill/>
            </a:ln>
          </p:spPr>
        </p:sp>
        <p:sp>
          <p:nvSpPr>
            <p:cNvPr id="16" name="Google Shape;16;p13"/>
            <p:cNvSpPr/>
            <p:nvPr/>
          </p:nvSpPr>
          <p:spPr>
            <a:xfrm>
              <a:off x="0" y="5357813"/>
              <a:ext cx="1377950" cy="1500188"/>
            </a:xfrm>
            <a:custGeom>
              <a:avLst/>
              <a:gdLst/>
              <a:ahLst/>
              <a:cxnLst/>
              <a:rect l="l" t="t" r="r" b="b"/>
              <a:pathLst>
                <a:path w="868" h="945" extrusionOk="0">
                  <a:moveTo>
                    <a:pt x="0" y="192"/>
                  </a:moveTo>
                  <a:lnTo>
                    <a:pt x="571" y="945"/>
                  </a:lnTo>
                  <a:lnTo>
                    <a:pt x="868" y="945"/>
                  </a:lnTo>
                  <a:lnTo>
                    <a:pt x="0" y="0"/>
                  </a:lnTo>
                  <a:lnTo>
                    <a:pt x="0" y="192"/>
                  </a:lnTo>
                  <a:close/>
                </a:path>
              </a:pathLst>
            </a:custGeom>
            <a:solidFill>
              <a:srgbClr val="3F3F3F"/>
            </a:solidFill>
            <a:ln>
              <a:noFill/>
            </a:ln>
          </p:spPr>
        </p:sp>
      </p:grpSp>
      <p:sp>
        <p:nvSpPr>
          <p:cNvPr id="17" name="Google Shape;17;p13"/>
          <p:cNvSpPr txBox="1">
            <a:spLocks noGrp="1"/>
          </p:cNvSpPr>
          <p:nvPr>
            <p:ph type="title"/>
          </p:nvPr>
        </p:nvSpPr>
        <p:spPr>
          <a:xfrm>
            <a:off x="982133" y="457201"/>
            <a:ext cx="7704667" cy="19812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000"/>
              <a:buFont typeface="Corbel"/>
              <a:buNone/>
              <a:defRPr sz="40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8" name="Google Shape;18;p13"/>
          <p:cNvSpPr txBox="1">
            <a:spLocks noGrp="1"/>
          </p:cNvSpPr>
          <p:nvPr>
            <p:ph type="body" idx="1"/>
          </p:nvPr>
        </p:nvSpPr>
        <p:spPr>
          <a:xfrm>
            <a:off x="982134" y="2667000"/>
            <a:ext cx="7704666" cy="3356995"/>
          </a:xfrm>
          <a:prstGeom prst="rect">
            <a:avLst/>
          </a:prstGeom>
          <a:noFill/>
          <a:ln>
            <a:noFill/>
          </a:ln>
        </p:spPr>
        <p:txBody>
          <a:bodyPr spcFirstLastPara="1" wrap="square" lIns="91425" tIns="45700" rIns="91425" bIns="45700" anchor="ctr" anchorCtr="0">
            <a:normAutofit/>
          </a:bodyPr>
          <a:lstStyle>
            <a:lvl1pPr marL="457200" marR="0" lvl="0" indent="-449580" algn="l" rtl="0">
              <a:spcBef>
                <a:spcPts val="480"/>
              </a:spcBef>
              <a:spcAft>
                <a:spcPts val="0"/>
              </a:spcAft>
              <a:buClr>
                <a:srgbClr val="8D1415"/>
              </a:buClr>
              <a:buSzPts val="3480"/>
              <a:buFont typeface="Arial"/>
              <a:buChar char="•"/>
              <a:defRPr sz="2400" b="0" i="0" u="none" strike="noStrike" cap="none">
                <a:solidFill>
                  <a:schemeClr val="dk1"/>
                </a:solidFill>
                <a:latin typeface="Corbel"/>
                <a:ea typeface="Corbel"/>
                <a:cs typeface="Corbel"/>
                <a:sym typeface="Corbel"/>
              </a:defRPr>
            </a:lvl1pPr>
            <a:lvl2pPr marL="914400" marR="0" lvl="1" indent="-412750" algn="l" rtl="0">
              <a:spcBef>
                <a:spcPts val="600"/>
              </a:spcBef>
              <a:spcAft>
                <a:spcPts val="0"/>
              </a:spcAft>
              <a:buClr>
                <a:srgbClr val="8D1415"/>
              </a:buClr>
              <a:buSzPts val="2900"/>
              <a:buFont typeface="Arial"/>
              <a:buChar char="•"/>
              <a:defRPr sz="2000" b="0" i="0" u="none" strike="noStrike" cap="none">
                <a:solidFill>
                  <a:schemeClr val="dk1"/>
                </a:solidFill>
                <a:latin typeface="Corbel"/>
                <a:ea typeface="Corbel"/>
                <a:cs typeface="Corbel"/>
                <a:sym typeface="Corbel"/>
              </a:defRPr>
            </a:lvl2pPr>
            <a:lvl3pPr marL="1371600" marR="0" lvl="2" indent="-394335" algn="l" rtl="0">
              <a:spcBef>
                <a:spcPts val="600"/>
              </a:spcBef>
              <a:spcAft>
                <a:spcPts val="0"/>
              </a:spcAft>
              <a:buClr>
                <a:srgbClr val="8D1415"/>
              </a:buClr>
              <a:buSzPts val="2610"/>
              <a:buFont typeface="Arial"/>
              <a:buChar char="•"/>
              <a:defRPr sz="1800" b="0" i="0" u="none" strike="noStrike" cap="none">
                <a:solidFill>
                  <a:schemeClr val="dk1"/>
                </a:solidFill>
                <a:latin typeface="Corbel"/>
                <a:ea typeface="Corbel"/>
                <a:cs typeface="Corbel"/>
                <a:sym typeface="Corbel"/>
              </a:defRPr>
            </a:lvl3pPr>
            <a:lvl4pPr marL="1828800" marR="0" lvl="3" indent="-375919" algn="l" rtl="0">
              <a:spcBef>
                <a:spcPts val="600"/>
              </a:spcBef>
              <a:spcAft>
                <a:spcPts val="0"/>
              </a:spcAft>
              <a:buClr>
                <a:srgbClr val="8D1415"/>
              </a:buClr>
              <a:buSzPts val="2320"/>
              <a:buFont typeface="Arial"/>
              <a:buChar char="•"/>
              <a:defRPr sz="1600" b="0" i="0" u="none" strike="noStrike" cap="none">
                <a:solidFill>
                  <a:schemeClr val="dk1"/>
                </a:solidFill>
                <a:latin typeface="Corbel"/>
                <a:ea typeface="Corbel"/>
                <a:cs typeface="Corbel"/>
                <a:sym typeface="Corbel"/>
              </a:defRPr>
            </a:lvl4pPr>
            <a:lvl5pPr marL="2286000" marR="0" lvl="4" indent="-357504" algn="l" rtl="0">
              <a:spcBef>
                <a:spcPts val="600"/>
              </a:spcBef>
              <a:spcAft>
                <a:spcPts val="0"/>
              </a:spcAft>
              <a:buClr>
                <a:srgbClr val="8D1415"/>
              </a:buClr>
              <a:buSzPts val="2030"/>
              <a:buFont typeface="Arial"/>
              <a:buChar char="•"/>
              <a:defRPr sz="1400" b="0" i="0" u="none" strike="noStrike" cap="none">
                <a:solidFill>
                  <a:schemeClr val="dk1"/>
                </a:solidFill>
                <a:latin typeface="Corbel"/>
                <a:ea typeface="Corbel"/>
                <a:cs typeface="Corbel"/>
                <a:sym typeface="Corbel"/>
              </a:defRPr>
            </a:lvl5pPr>
            <a:lvl6pPr marL="2743200" marR="0" lvl="5" indent="-357504" algn="l" rtl="0">
              <a:spcBef>
                <a:spcPts val="600"/>
              </a:spcBef>
              <a:spcAft>
                <a:spcPts val="0"/>
              </a:spcAft>
              <a:buClr>
                <a:srgbClr val="8D1415"/>
              </a:buClr>
              <a:buSzPts val="2030"/>
              <a:buFont typeface="Arial"/>
              <a:buChar char="•"/>
              <a:defRPr sz="1400" b="0" i="0" u="none" strike="noStrike" cap="none">
                <a:solidFill>
                  <a:schemeClr val="dk1"/>
                </a:solidFill>
                <a:latin typeface="Corbel"/>
                <a:ea typeface="Corbel"/>
                <a:cs typeface="Corbel"/>
                <a:sym typeface="Corbel"/>
              </a:defRPr>
            </a:lvl6pPr>
            <a:lvl7pPr marL="3200400" marR="0" lvl="6" indent="-357504" algn="l" rtl="0">
              <a:spcBef>
                <a:spcPts val="600"/>
              </a:spcBef>
              <a:spcAft>
                <a:spcPts val="0"/>
              </a:spcAft>
              <a:buClr>
                <a:srgbClr val="8D1415"/>
              </a:buClr>
              <a:buSzPts val="2030"/>
              <a:buFont typeface="Arial"/>
              <a:buChar char="•"/>
              <a:defRPr sz="1400" b="0" i="0" u="none" strike="noStrike" cap="none">
                <a:solidFill>
                  <a:schemeClr val="dk1"/>
                </a:solidFill>
                <a:latin typeface="Corbel"/>
                <a:ea typeface="Corbel"/>
                <a:cs typeface="Corbel"/>
                <a:sym typeface="Corbel"/>
              </a:defRPr>
            </a:lvl7pPr>
            <a:lvl8pPr marL="3657600" marR="0" lvl="7" indent="-357504" algn="l" rtl="0">
              <a:spcBef>
                <a:spcPts val="600"/>
              </a:spcBef>
              <a:spcAft>
                <a:spcPts val="0"/>
              </a:spcAft>
              <a:buClr>
                <a:srgbClr val="8D1415"/>
              </a:buClr>
              <a:buSzPts val="2030"/>
              <a:buFont typeface="Arial"/>
              <a:buChar char="•"/>
              <a:defRPr sz="1400" b="0" i="0" u="none" strike="noStrike" cap="none">
                <a:solidFill>
                  <a:schemeClr val="dk1"/>
                </a:solidFill>
                <a:latin typeface="Corbel"/>
                <a:ea typeface="Corbel"/>
                <a:cs typeface="Corbel"/>
                <a:sym typeface="Corbel"/>
              </a:defRPr>
            </a:lvl8pPr>
            <a:lvl9pPr marL="4114800" marR="0" lvl="8" indent="-357504" algn="l" rtl="0">
              <a:spcBef>
                <a:spcPts val="600"/>
              </a:spcBef>
              <a:spcAft>
                <a:spcPts val="600"/>
              </a:spcAft>
              <a:buClr>
                <a:srgbClr val="8D1415"/>
              </a:buClr>
              <a:buSzPts val="2030"/>
              <a:buFont typeface="Arial"/>
              <a:buChar char="•"/>
              <a:defRPr sz="1400" b="0" i="0" u="none" strike="noStrike" cap="none">
                <a:solidFill>
                  <a:schemeClr val="dk1"/>
                </a:solidFill>
                <a:latin typeface="Corbel"/>
                <a:ea typeface="Corbel"/>
                <a:cs typeface="Corbel"/>
                <a:sym typeface="Corbel"/>
              </a:defRPr>
            </a:lvl9pPr>
          </a:lstStyle>
          <a:p>
            <a:endParaRPr/>
          </a:p>
        </p:txBody>
      </p:sp>
      <p:sp>
        <p:nvSpPr>
          <p:cNvPr id="19" name="Google Shape;19;p13"/>
          <p:cNvSpPr txBox="1">
            <a:spLocks noGrp="1"/>
          </p:cNvSpPr>
          <p:nvPr>
            <p:ph type="dt" idx="10"/>
          </p:nvPr>
        </p:nvSpPr>
        <p:spPr>
          <a:xfrm>
            <a:off x="7358679" y="6116070"/>
            <a:ext cx="85747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20" name="Google Shape;20;p13"/>
          <p:cNvSpPr txBox="1">
            <a:spLocks noGrp="1"/>
          </p:cNvSpPr>
          <p:nvPr>
            <p:ph type="ftr" idx="11"/>
          </p:nvPr>
        </p:nvSpPr>
        <p:spPr>
          <a:xfrm>
            <a:off x="1986997" y="6116070"/>
            <a:ext cx="5314517"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21" name="Google Shape;21;p13"/>
          <p:cNvSpPr txBox="1">
            <a:spLocks noGrp="1"/>
          </p:cNvSpPr>
          <p:nvPr>
            <p:ph type="sldNum" idx="12"/>
          </p:nvPr>
        </p:nvSpPr>
        <p:spPr>
          <a:xfrm>
            <a:off x="8273317" y="6116070"/>
            <a:ext cx="413483"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Corbel"/>
                <a:ea typeface="Corbel"/>
                <a:cs typeface="Corbel"/>
                <a:sym typeface="Corbel"/>
              </a:defRPr>
            </a:lvl1pPr>
            <a:lvl2pPr marL="0" marR="0" lvl="1" indent="0" algn="r" rtl="0">
              <a:spcBef>
                <a:spcPts val="0"/>
              </a:spcBef>
              <a:buNone/>
              <a:defRPr sz="1000" b="0" i="0" u="none" strike="noStrike" cap="none">
                <a:solidFill>
                  <a:schemeClr val="dk1"/>
                </a:solidFill>
                <a:latin typeface="Corbel"/>
                <a:ea typeface="Corbel"/>
                <a:cs typeface="Corbel"/>
                <a:sym typeface="Corbel"/>
              </a:defRPr>
            </a:lvl2pPr>
            <a:lvl3pPr marL="0" marR="0" lvl="2" indent="0" algn="r" rtl="0">
              <a:spcBef>
                <a:spcPts val="0"/>
              </a:spcBef>
              <a:buNone/>
              <a:defRPr sz="1000" b="0" i="0" u="none" strike="noStrike" cap="none">
                <a:solidFill>
                  <a:schemeClr val="dk1"/>
                </a:solidFill>
                <a:latin typeface="Corbel"/>
                <a:ea typeface="Corbel"/>
                <a:cs typeface="Corbel"/>
                <a:sym typeface="Corbel"/>
              </a:defRPr>
            </a:lvl3pPr>
            <a:lvl4pPr marL="0" marR="0" lvl="3" indent="0" algn="r" rtl="0">
              <a:spcBef>
                <a:spcPts val="0"/>
              </a:spcBef>
              <a:buNone/>
              <a:defRPr sz="1000" b="0" i="0" u="none" strike="noStrike" cap="none">
                <a:solidFill>
                  <a:schemeClr val="dk1"/>
                </a:solidFill>
                <a:latin typeface="Corbel"/>
                <a:ea typeface="Corbel"/>
                <a:cs typeface="Corbel"/>
                <a:sym typeface="Corbel"/>
              </a:defRPr>
            </a:lvl4pPr>
            <a:lvl5pPr marL="0" marR="0" lvl="4" indent="0" algn="r" rtl="0">
              <a:spcBef>
                <a:spcPts val="0"/>
              </a:spcBef>
              <a:buNone/>
              <a:defRPr sz="1000" b="0" i="0" u="none" strike="noStrike" cap="none">
                <a:solidFill>
                  <a:schemeClr val="dk1"/>
                </a:solidFill>
                <a:latin typeface="Corbel"/>
                <a:ea typeface="Corbel"/>
                <a:cs typeface="Corbel"/>
                <a:sym typeface="Corbel"/>
              </a:defRPr>
            </a:lvl5pPr>
            <a:lvl6pPr marL="0" marR="0" lvl="5" indent="0" algn="r" rtl="0">
              <a:spcBef>
                <a:spcPts val="0"/>
              </a:spcBef>
              <a:buNone/>
              <a:defRPr sz="1000" b="0" i="0" u="none" strike="noStrike" cap="none">
                <a:solidFill>
                  <a:schemeClr val="dk1"/>
                </a:solidFill>
                <a:latin typeface="Corbel"/>
                <a:ea typeface="Corbel"/>
                <a:cs typeface="Corbel"/>
                <a:sym typeface="Corbel"/>
              </a:defRPr>
            </a:lvl6pPr>
            <a:lvl7pPr marL="0" marR="0" lvl="6" indent="0" algn="r" rtl="0">
              <a:spcBef>
                <a:spcPts val="0"/>
              </a:spcBef>
              <a:buNone/>
              <a:defRPr sz="1000" b="0" i="0" u="none" strike="noStrike" cap="none">
                <a:solidFill>
                  <a:schemeClr val="dk1"/>
                </a:solidFill>
                <a:latin typeface="Corbel"/>
                <a:ea typeface="Corbel"/>
                <a:cs typeface="Corbel"/>
                <a:sym typeface="Corbel"/>
              </a:defRPr>
            </a:lvl7pPr>
            <a:lvl8pPr marL="0" marR="0" lvl="7" indent="0" algn="r" rtl="0">
              <a:spcBef>
                <a:spcPts val="0"/>
              </a:spcBef>
              <a:buNone/>
              <a:defRPr sz="1000" b="0" i="0" u="none" strike="noStrike" cap="none">
                <a:solidFill>
                  <a:schemeClr val="dk1"/>
                </a:solidFill>
                <a:latin typeface="Corbel"/>
                <a:ea typeface="Corbel"/>
                <a:cs typeface="Corbel"/>
                <a:sym typeface="Corbel"/>
              </a:defRPr>
            </a:lvl8pPr>
            <a:lvl9pPr marL="0" marR="0" lvl="8" indent="0" algn="r" rtl="0">
              <a:spcBef>
                <a:spcPts val="0"/>
              </a:spcBef>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
          <p:cNvSpPr txBox="1">
            <a:spLocks noGrp="1"/>
          </p:cNvSpPr>
          <p:nvPr>
            <p:ph type="ctrTitle"/>
          </p:nvPr>
        </p:nvSpPr>
        <p:spPr>
          <a:xfrm>
            <a:off x="1707325" y="2714851"/>
            <a:ext cx="7200900" cy="1428300"/>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Clr>
                <a:schemeClr val="dk1"/>
              </a:buClr>
              <a:buSzPct val="100000"/>
              <a:buFont typeface="Corbel"/>
              <a:buNone/>
            </a:pPr>
            <a:endParaRPr sz="4800"/>
          </a:p>
          <a:p>
            <a:pPr marL="0" lvl="0" indent="0" algn="l" rtl="0">
              <a:spcBef>
                <a:spcPts val="0"/>
              </a:spcBef>
              <a:spcAft>
                <a:spcPts val="0"/>
              </a:spcAft>
              <a:buClr>
                <a:schemeClr val="dk1"/>
              </a:buClr>
              <a:buSzPct val="100000"/>
              <a:buFont typeface="Corbel"/>
              <a:buNone/>
            </a:pPr>
            <a:r>
              <a:rPr lang="en-GB" sz="4800"/>
              <a:t>WELCOME TO YEAR SIX</a:t>
            </a:r>
            <a:br>
              <a:rPr lang="en-GB" sz="4800"/>
            </a:br>
            <a:r>
              <a:rPr lang="en-GB" sz="4800"/>
              <a:t>(Red Kites and Falcons)</a:t>
            </a:r>
            <a:endParaRPr sz="4800"/>
          </a:p>
        </p:txBody>
      </p:sp>
      <p:sp>
        <p:nvSpPr>
          <p:cNvPr id="150" name="Google Shape;150;p1"/>
          <p:cNvSpPr txBox="1">
            <a:spLocks noGrp="1"/>
          </p:cNvSpPr>
          <p:nvPr>
            <p:ph type="subTitle" idx="1"/>
          </p:nvPr>
        </p:nvSpPr>
        <p:spPr>
          <a:xfrm>
            <a:off x="2286000" y="6000750"/>
            <a:ext cx="6705600" cy="685800"/>
          </a:xfrm>
          <a:prstGeom prst="rect">
            <a:avLst/>
          </a:prstGeom>
          <a:noFill/>
          <a:ln>
            <a:noFill/>
          </a:ln>
        </p:spPr>
        <p:txBody>
          <a:bodyPr spcFirstLastPara="1" wrap="square" lIns="91425" tIns="45700" rIns="91425" bIns="45700" anchor="t" anchorCtr="0">
            <a:normAutofit/>
          </a:bodyPr>
          <a:lstStyle/>
          <a:p>
            <a:pPr marL="0" lvl="0" indent="0" algn="r" rtl="0">
              <a:spcBef>
                <a:spcPts val="0"/>
              </a:spcBef>
              <a:spcAft>
                <a:spcPts val="0"/>
              </a:spcAft>
              <a:buSzPts val="2610"/>
              <a:buNone/>
            </a:pPr>
            <a:r>
              <a:rPr lang="en-GB"/>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
          <p:cNvSpPr/>
          <p:nvPr/>
        </p:nvSpPr>
        <p:spPr>
          <a:xfrm>
            <a:off x="3563888" y="0"/>
            <a:ext cx="2473947"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b="0" i="0" u="none" strike="noStrike" cap="none">
                <a:solidFill>
                  <a:srgbClr val="000000"/>
                </a:solidFill>
                <a:latin typeface="Corbel"/>
                <a:ea typeface="Corbel"/>
                <a:cs typeface="Corbel"/>
                <a:sym typeface="Corbel"/>
              </a:rPr>
              <a:t>Our Values</a:t>
            </a:r>
            <a:endParaRPr sz="1800">
              <a:solidFill>
                <a:schemeClr val="dk1"/>
              </a:solidFill>
              <a:latin typeface="Corbel"/>
              <a:ea typeface="Corbel"/>
              <a:cs typeface="Corbel"/>
              <a:sym typeface="Corbel"/>
            </a:endParaRPr>
          </a:p>
        </p:txBody>
      </p:sp>
      <p:sp>
        <p:nvSpPr>
          <p:cNvPr id="156" name="Google Shape;156;p2"/>
          <p:cNvSpPr txBox="1"/>
          <p:nvPr/>
        </p:nvSpPr>
        <p:spPr>
          <a:xfrm>
            <a:off x="971600" y="1124744"/>
            <a:ext cx="7848872" cy="467820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i="1">
                <a:solidFill>
                  <a:schemeClr val="dk1"/>
                </a:solidFill>
                <a:latin typeface="Corbel"/>
                <a:ea typeface="Corbel"/>
                <a:cs typeface="Corbel"/>
                <a:sym typeface="Corbel"/>
              </a:rPr>
              <a:t>Kindness</a:t>
            </a:r>
            <a:endParaRPr sz="1400" b="1">
              <a:solidFill>
                <a:schemeClr val="dk1"/>
              </a:solidFill>
              <a:latin typeface="Corbel"/>
              <a:ea typeface="Corbel"/>
              <a:cs typeface="Corbel"/>
              <a:sym typeface="Corbel"/>
            </a:endParaRPr>
          </a:p>
          <a:p>
            <a:pPr marL="0" marR="0" lvl="0" indent="0" algn="l" rtl="0">
              <a:spcBef>
                <a:spcPts val="0"/>
              </a:spcBef>
              <a:spcAft>
                <a:spcPts val="0"/>
              </a:spcAft>
              <a:buNone/>
            </a:pPr>
            <a:r>
              <a:rPr lang="en-GB" sz="1400">
                <a:solidFill>
                  <a:schemeClr val="dk1"/>
                </a:solidFill>
                <a:latin typeface="Corbel"/>
                <a:ea typeface="Corbel"/>
                <a:cs typeface="Corbel"/>
                <a:sym typeface="Corbel"/>
              </a:rPr>
              <a:t>Kindness is a high moral standard. We support our pupils in understanding the impact our words and actions have on others, the community around us and the world we live in. </a:t>
            </a:r>
            <a:endParaRPr/>
          </a:p>
          <a:p>
            <a:pPr marL="0" marR="0" lvl="0" indent="0" algn="l" rtl="0">
              <a:spcBef>
                <a:spcPts val="0"/>
              </a:spcBef>
              <a:spcAft>
                <a:spcPts val="0"/>
              </a:spcAft>
              <a:buNone/>
            </a:pPr>
            <a:r>
              <a:rPr lang="en-GB" sz="1400" b="1">
                <a:solidFill>
                  <a:schemeClr val="dk1"/>
                </a:solidFill>
                <a:latin typeface="Corbel"/>
                <a:ea typeface="Corbel"/>
                <a:cs typeface="Corbel"/>
                <a:sym typeface="Corbel"/>
              </a:rPr>
              <a:t/>
            </a:r>
            <a:br>
              <a:rPr lang="en-GB" sz="1400" b="1">
                <a:solidFill>
                  <a:schemeClr val="dk1"/>
                </a:solidFill>
                <a:latin typeface="Corbel"/>
                <a:ea typeface="Corbel"/>
                <a:cs typeface="Corbel"/>
                <a:sym typeface="Corbel"/>
              </a:rPr>
            </a:br>
            <a:endParaRPr sz="1400" b="1">
              <a:solidFill>
                <a:schemeClr val="dk1"/>
              </a:solidFill>
              <a:latin typeface="Corbel"/>
              <a:ea typeface="Corbel"/>
              <a:cs typeface="Corbel"/>
              <a:sym typeface="Corbel"/>
            </a:endParaRPr>
          </a:p>
          <a:p>
            <a:pPr marL="0" marR="0" lvl="0" indent="0" algn="l" rtl="0">
              <a:spcBef>
                <a:spcPts val="0"/>
              </a:spcBef>
              <a:spcAft>
                <a:spcPts val="0"/>
              </a:spcAft>
              <a:buNone/>
            </a:pPr>
            <a:r>
              <a:rPr lang="en-GB" sz="1400" b="1" i="1">
                <a:solidFill>
                  <a:schemeClr val="dk1"/>
                </a:solidFill>
                <a:latin typeface="Corbel"/>
                <a:ea typeface="Corbel"/>
                <a:cs typeface="Corbel"/>
                <a:sym typeface="Corbel"/>
              </a:rPr>
              <a:t>Health</a:t>
            </a:r>
            <a:endParaRPr sz="1400" b="1">
              <a:solidFill>
                <a:schemeClr val="dk1"/>
              </a:solidFill>
              <a:latin typeface="Corbel"/>
              <a:ea typeface="Corbel"/>
              <a:cs typeface="Corbel"/>
              <a:sym typeface="Corbel"/>
            </a:endParaRPr>
          </a:p>
          <a:p>
            <a:pPr marL="0" marR="0" lvl="0" indent="0" algn="l" rtl="0">
              <a:spcBef>
                <a:spcPts val="0"/>
              </a:spcBef>
              <a:spcAft>
                <a:spcPts val="0"/>
              </a:spcAft>
              <a:buNone/>
            </a:pPr>
            <a:r>
              <a:rPr lang="en-GB" sz="1400">
                <a:solidFill>
                  <a:schemeClr val="dk1"/>
                </a:solidFill>
                <a:latin typeface="Corbel"/>
                <a:ea typeface="Corbel"/>
                <a:cs typeface="Corbel"/>
                <a:sym typeface="Corbel"/>
              </a:rPr>
              <a:t>We will promote a healthy lifestyle, including the importance of physical activities, mental health, healthy eating and healthy relationships. Teaching pupils to assess risks, to reduce the potential of harm to themselves or others and in doing so develop a strong self-esteem and a sense of purpose.</a:t>
            </a:r>
            <a:endParaRPr/>
          </a:p>
          <a:p>
            <a:pPr marL="0" marR="0" lvl="0" indent="0" algn="l" rtl="0">
              <a:spcBef>
                <a:spcPts val="0"/>
              </a:spcBef>
              <a:spcAft>
                <a:spcPts val="0"/>
              </a:spcAft>
              <a:buNone/>
            </a:pPr>
            <a:r>
              <a:rPr lang="en-GB" sz="1400">
                <a:solidFill>
                  <a:schemeClr val="dk1"/>
                </a:solidFill>
                <a:latin typeface="Corbel"/>
                <a:ea typeface="Corbel"/>
                <a:cs typeface="Corbel"/>
                <a:sym typeface="Corbel"/>
              </a:rPr>
              <a:t/>
            </a:r>
            <a:br>
              <a:rPr lang="en-GB" sz="1400">
                <a:solidFill>
                  <a:schemeClr val="dk1"/>
                </a:solidFill>
                <a:latin typeface="Corbel"/>
                <a:ea typeface="Corbel"/>
                <a:cs typeface="Corbel"/>
                <a:sym typeface="Corbel"/>
              </a:rPr>
            </a:br>
            <a:endParaRPr sz="1400">
              <a:solidFill>
                <a:schemeClr val="dk1"/>
              </a:solidFill>
              <a:latin typeface="Corbel"/>
              <a:ea typeface="Corbel"/>
              <a:cs typeface="Corbel"/>
              <a:sym typeface="Corbel"/>
            </a:endParaRPr>
          </a:p>
          <a:p>
            <a:pPr marL="0" marR="0" lvl="0" indent="0" algn="l" rtl="0">
              <a:spcBef>
                <a:spcPts val="0"/>
              </a:spcBef>
              <a:spcAft>
                <a:spcPts val="0"/>
              </a:spcAft>
              <a:buNone/>
            </a:pPr>
            <a:r>
              <a:rPr lang="en-GB" sz="1400" b="1" i="1">
                <a:solidFill>
                  <a:schemeClr val="dk1"/>
                </a:solidFill>
                <a:latin typeface="Corbel"/>
                <a:ea typeface="Corbel"/>
                <a:cs typeface="Corbel"/>
                <a:sym typeface="Corbel"/>
              </a:rPr>
              <a:t>Respect</a:t>
            </a:r>
            <a:endParaRPr sz="1400" b="1">
              <a:solidFill>
                <a:schemeClr val="dk1"/>
              </a:solidFill>
              <a:latin typeface="Corbel"/>
              <a:ea typeface="Corbel"/>
              <a:cs typeface="Corbel"/>
              <a:sym typeface="Corbel"/>
            </a:endParaRPr>
          </a:p>
          <a:p>
            <a:pPr marL="0" marR="0" lvl="0" indent="0" algn="l" rtl="0">
              <a:spcBef>
                <a:spcPts val="0"/>
              </a:spcBef>
              <a:spcAft>
                <a:spcPts val="0"/>
              </a:spcAft>
              <a:buNone/>
            </a:pPr>
            <a:r>
              <a:rPr lang="en-GB" sz="1400">
                <a:solidFill>
                  <a:schemeClr val="dk1"/>
                </a:solidFill>
                <a:latin typeface="Corbel"/>
                <a:ea typeface="Corbel"/>
                <a:cs typeface="Corbel"/>
                <a:sym typeface="Corbel"/>
              </a:rPr>
              <a:t>We recognise and respect differences in race, religion, disability, physical appearance, ability and gender. We treat everybody the same, regardless of these differences. We have respect for ourselves and each other. We respect the property of others and our environment.</a:t>
            </a:r>
            <a:endParaRPr/>
          </a:p>
          <a:p>
            <a:pPr marL="0" marR="0" lvl="0" indent="0" algn="l" rtl="0">
              <a:spcBef>
                <a:spcPts val="0"/>
              </a:spcBef>
              <a:spcAft>
                <a:spcPts val="0"/>
              </a:spcAft>
              <a:buNone/>
            </a:pPr>
            <a:r>
              <a:rPr lang="en-GB" sz="1400">
                <a:solidFill>
                  <a:schemeClr val="dk1"/>
                </a:solidFill>
                <a:latin typeface="Corbel"/>
                <a:ea typeface="Corbel"/>
                <a:cs typeface="Corbel"/>
                <a:sym typeface="Corbel"/>
              </a:rPr>
              <a:t/>
            </a:r>
            <a:br>
              <a:rPr lang="en-GB" sz="1400">
                <a:solidFill>
                  <a:schemeClr val="dk1"/>
                </a:solidFill>
                <a:latin typeface="Corbel"/>
                <a:ea typeface="Corbel"/>
                <a:cs typeface="Corbel"/>
                <a:sym typeface="Corbel"/>
              </a:rPr>
            </a:br>
            <a:endParaRPr sz="1400">
              <a:solidFill>
                <a:schemeClr val="dk1"/>
              </a:solidFill>
              <a:latin typeface="Corbel"/>
              <a:ea typeface="Corbel"/>
              <a:cs typeface="Corbel"/>
              <a:sym typeface="Corbel"/>
            </a:endParaRPr>
          </a:p>
          <a:p>
            <a:pPr marL="0" marR="0" lvl="0" indent="0" algn="l" rtl="0">
              <a:spcBef>
                <a:spcPts val="0"/>
              </a:spcBef>
              <a:spcAft>
                <a:spcPts val="0"/>
              </a:spcAft>
              <a:buNone/>
            </a:pPr>
            <a:r>
              <a:rPr lang="en-GB" sz="1400" b="1" i="1">
                <a:solidFill>
                  <a:schemeClr val="dk1"/>
                </a:solidFill>
                <a:latin typeface="Corbel"/>
                <a:ea typeface="Corbel"/>
                <a:cs typeface="Corbel"/>
                <a:sym typeface="Corbel"/>
              </a:rPr>
              <a:t>Courage</a:t>
            </a:r>
            <a:endParaRPr sz="1400" b="1">
              <a:solidFill>
                <a:schemeClr val="dk1"/>
              </a:solidFill>
              <a:latin typeface="Corbel"/>
              <a:ea typeface="Corbel"/>
              <a:cs typeface="Corbel"/>
              <a:sym typeface="Corbel"/>
            </a:endParaRPr>
          </a:p>
          <a:p>
            <a:pPr marL="0" marR="0" lvl="0" indent="0" algn="l" rtl="0">
              <a:spcBef>
                <a:spcPts val="0"/>
              </a:spcBef>
              <a:spcAft>
                <a:spcPts val="0"/>
              </a:spcAft>
              <a:buNone/>
            </a:pPr>
            <a:r>
              <a:rPr lang="en-GB" sz="1400">
                <a:solidFill>
                  <a:schemeClr val="dk1"/>
                </a:solidFill>
                <a:latin typeface="Corbel"/>
                <a:ea typeface="Corbel"/>
                <a:cs typeface="Corbel"/>
                <a:sym typeface="Corbel"/>
              </a:rPr>
              <a:t>We will encourage children to have a voice and to be confident in their own opinions. We want our pupils to have the confidence to face different situations with feelings of ease, believing in our own capabilities.</a:t>
            </a:r>
            <a:endParaRPr/>
          </a:p>
          <a:p>
            <a:pPr marL="0" marR="0" lvl="0" indent="0" algn="l" rtl="0">
              <a:spcBef>
                <a:spcPts val="0"/>
              </a:spcBef>
              <a:spcAft>
                <a:spcPts val="0"/>
              </a:spcAft>
              <a:buNone/>
            </a:pPr>
            <a:endParaRPr sz="1800">
              <a:solidFill>
                <a:schemeClr val="dk1"/>
              </a:solidFill>
              <a:latin typeface="Corbel"/>
              <a:ea typeface="Corbel"/>
              <a:cs typeface="Corbel"/>
              <a:sym typeface="Corbe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3"/>
          <p:cNvSpPr txBox="1">
            <a:spLocks noGrp="1"/>
          </p:cNvSpPr>
          <p:nvPr>
            <p:ph type="title"/>
          </p:nvPr>
        </p:nvSpPr>
        <p:spPr>
          <a:xfrm>
            <a:off x="612775" y="188913"/>
            <a:ext cx="8153400" cy="9906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a:t>Our Team</a:t>
            </a:r>
            <a:br>
              <a:rPr lang="en-GB"/>
            </a:br>
            <a:endParaRPr/>
          </a:p>
        </p:txBody>
      </p:sp>
      <p:sp>
        <p:nvSpPr>
          <p:cNvPr id="163" name="Google Shape;163;p3"/>
          <p:cNvSpPr txBox="1">
            <a:spLocks noGrp="1"/>
          </p:cNvSpPr>
          <p:nvPr>
            <p:ph type="body" idx="1"/>
          </p:nvPr>
        </p:nvSpPr>
        <p:spPr>
          <a:xfrm>
            <a:off x="982133" y="2693504"/>
            <a:ext cx="7704667" cy="3306312"/>
          </a:xfrm>
          <a:prstGeom prst="rect">
            <a:avLst/>
          </a:prstGeom>
          <a:noFill/>
          <a:ln>
            <a:noFill/>
          </a:ln>
        </p:spPr>
        <p:txBody>
          <a:bodyPr spcFirstLastPara="1" wrap="square" lIns="91425" tIns="45700" rIns="91425" bIns="45700" anchor="ctr" anchorCtr="0">
            <a:normAutofit fontScale="25000" lnSpcReduction="20000"/>
          </a:bodyPr>
          <a:lstStyle/>
          <a:p>
            <a:pPr marL="285750" lvl="0" indent="-284035" algn="l" rtl="0">
              <a:spcBef>
                <a:spcPts val="0"/>
              </a:spcBef>
              <a:spcAft>
                <a:spcPts val="0"/>
              </a:spcAft>
              <a:buSzPct val="112599"/>
              <a:buChar char="•"/>
            </a:pPr>
            <a:r>
              <a:rPr lang="en-GB" sz="10000" dirty="0"/>
              <a:t>Teacher – Mrs Hood (</a:t>
            </a:r>
            <a:r>
              <a:rPr lang="en-GB" sz="10000" dirty="0" err="1"/>
              <a:t>Redkites</a:t>
            </a:r>
            <a:r>
              <a:rPr lang="en-GB" sz="10000" dirty="0"/>
              <a:t>)</a:t>
            </a:r>
            <a:endParaRPr sz="9600" dirty="0"/>
          </a:p>
          <a:p>
            <a:pPr marL="285750" lvl="0" indent="-284035" algn="l" rtl="0">
              <a:spcBef>
                <a:spcPts val="992"/>
              </a:spcBef>
              <a:spcAft>
                <a:spcPts val="0"/>
              </a:spcAft>
              <a:buSzPct val="112599"/>
              <a:buChar char="•"/>
            </a:pPr>
            <a:r>
              <a:rPr lang="en-GB" sz="10000" dirty="0"/>
              <a:t>Teaching Assistant – Miss Millie</a:t>
            </a:r>
            <a:endParaRPr sz="10000" dirty="0"/>
          </a:p>
          <a:p>
            <a:pPr marL="285750" lvl="0" indent="-284035" algn="l" rtl="0">
              <a:spcBef>
                <a:spcPts val="992"/>
              </a:spcBef>
              <a:spcAft>
                <a:spcPts val="0"/>
              </a:spcAft>
              <a:buSzPct val="112599"/>
              <a:buChar char="•"/>
            </a:pPr>
            <a:r>
              <a:rPr lang="en-GB" sz="10000" dirty="0"/>
              <a:t> Teacher – Mr Wheeler (Falcons)</a:t>
            </a:r>
            <a:endParaRPr sz="9600" dirty="0"/>
          </a:p>
          <a:p>
            <a:pPr marL="285750" lvl="0" indent="-284035" algn="l" rtl="0">
              <a:spcBef>
                <a:spcPts val="992"/>
              </a:spcBef>
              <a:spcAft>
                <a:spcPts val="0"/>
              </a:spcAft>
              <a:buSzPct val="112599"/>
              <a:buChar char="•"/>
            </a:pPr>
            <a:r>
              <a:rPr lang="en-GB" sz="10000" dirty="0"/>
              <a:t>Teaching Assistant – Mrs Eastwood (Falcons)</a:t>
            </a:r>
            <a:endParaRPr sz="9600" dirty="0"/>
          </a:p>
          <a:p>
            <a:pPr marL="285750" lvl="0" indent="-105283" algn="l" rtl="0">
              <a:spcBef>
                <a:spcPts val="992"/>
              </a:spcBef>
              <a:spcAft>
                <a:spcPts val="0"/>
              </a:spcAft>
              <a:buSzPct val="40600"/>
              <a:buNone/>
            </a:pPr>
            <a:endParaRPr sz="10000" dirty="0"/>
          </a:p>
          <a:p>
            <a:pPr marL="285750" lvl="0" indent="-284035" algn="l" rtl="0">
              <a:spcBef>
                <a:spcPts val="992"/>
              </a:spcBef>
              <a:spcAft>
                <a:spcPts val="0"/>
              </a:spcAft>
              <a:buSzPct val="112599"/>
              <a:buChar char="•"/>
            </a:pPr>
            <a:r>
              <a:rPr lang="en-GB" sz="10000" dirty="0"/>
              <a:t>Mr </a:t>
            </a:r>
            <a:r>
              <a:rPr lang="en-GB" sz="10000" dirty="0" err="1" smtClean="0"/>
              <a:t>Bilsby</a:t>
            </a:r>
            <a:r>
              <a:rPr lang="en-GB" sz="10000" dirty="0" smtClean="0"/>
              <a:t> (Tuesday </a:t>
            </a:r>
            <a:r>
              <a:rPr lang="en-GB" sz="10000" dirty="0"/>
              <a:t>pm)</a:t>
            </a:r>
            <a:endParaRPr sz="9600" dirty="0"/>
          </a:p>
          <a:p>
            <a:pPr marL="285750" lvl="0" indent="-284035" algn="l" rtl="0">
              <a:spcBef>
                <a:spcPts val="992"/>
              </a:spcBef>
              <a:spcAft>
                <a:spcPts val="0"/>
              </a:spcAft>
              <a:buSzPct val="112599"/>
              <a:buChar char="•"/>
            </a:pPr>
            <a:r>
              <a:rPr lang="en-GB" sz="10000" dirty="0"/>
              <a:t>Mrs </a:t>
            </a:r>
            <a:r>
              <a:rPr lang="en-GB" sz="10000" dirty="0" smtClean="0"/>
              <a:t>Gazza</a:t>
            </a:r>
            <a:r>
              <a:rPr lang="en-GB" sz="10000" dirty="0" smtClean="0"/>
              <a:t> (</a:t>
            </a:r>
            <a:r>
              <a:rPr lang="en-GB" sz="10000" dirty="0" smtClean="0"/>
              <a:t>Tuesday</a:t>
            </a:r>
            <a:r>
              <a:rPr lang="en-GB" sz="10000" dirty="0" smtClean="0"/>
              <a:t> </a:t>
            </a:r>
            <a:r>
              <a:rPr lang="en-GB" sz="10000" dirty="0"/>
              <a:t>pm)</a:t>
            </a:r>
            <a:endParaRPr sz="9600" dirty="0"/>
          </a:p>
          <a:p>
            <a:pPr marL="285750" lvl="0" indent="-284035" algn="l" rtl="0">
              <a:spcBef>
                <a:spcPts val="992"/>
              </a:spcBef>
              <a:spcAft>
                <a:spcPts val="0"/>
              </a:spcAft>
              <a:buSzPct val="112599"/>
              <a:buChar char="•"/>
            </a:pPr>
            <a:r>
              <a:rPr lang="en-GB" sz="10000" dirty="0" smtClean="0"/>
              <a:t>Mrs Moss (Thursday 13:15 – 2:15) Falcons </a:t>
            </a:r>
            <a:r>
              <a:rPr lang="en-GB" sz="10000" dirty="0"/>
              <a:t>Only</a:t>
            </a:r>
            <a:endParaRPr sz="10000" dirty="0"/>
          </a:p>
          <a:p>
            <a:pPr marL="285750" lvl="0" indent="-105283" algn="l" rtl="0">
              <a:spcBef>
                <a:spcPts val="992"/>
              </a:spcBef>
              <a:spcAft>
                <a:spcPts val="0"/>
              </a:spcAft>
              <a:buSzPct val="40600"/>
              <a:buNone/>
            </a:pPr>
            <a:endParaRPr sz="10000" dirty="0"/>
          </a:p>
          <a:p>
            <a:pPr marL="285750" lvl="0" indent="-285750" algn="l" rtl="0">
              <a:spcBef>
                <a:spcPts val="992"/>
              </a:spcBef>
              <a:spcAft>
                <a:spcPts val="0"/>
              </a:spcAft>
              <a:buSzPct val="145000"/>
              <a:buFont typeface="Noto Sans Symbols"/>
              <a:buNone/>
            </a:pPr>
            <a:endParaRPr sz="2800" dirty="0"/>
          </a:p>
          <a:p>
            <a:pPr marL="285750" lvl="0" indent="-131064" algn="l" rtl="0">
              <a:spcBef>
                <a:spcPts val="936"/>
              </a:spcBef>
              <a:spcAft>
                <a:spcPts val="0"/>
              </a:spcAft>
              <a:buSzPct val="145000"/>
              <a:buNone/>
            </a:pPr>
            <a:endParaRPr dirty="0"/>
          </a:p>
          <a:p>
            <a:pPr marL="285750" lvl="0" indent="-285750" algn="r" rtl="0">
              <a:spcBef>
                <a:spcPts val="936"/>
              </a:spcBef>
              <a:spcAft>
                <a:spcPts val="0"/>
              </a:spcAft>
              <a:buSzPct val="145000"/>
              <a:buFont typeface="Noto Sans Symbols"/>
              <a:buNone/>
            </a:pPr>
            <a:endParaRPr dirty="0"/>
          </a:p>
          <a:p>
            <a:pPr marL="285750" lvl="0" indent="-285750" algn="r" rtl="0">
              <a:spcBef>
                <a:spcPts val="936"/>
              </a:spcBef>
              <a:spcAft>
                <a:spcPts val="0"/>
              </a:spcAft>
              <a:buSzPct val="145000"/>
              <a:buFont typeface="Noto Sans Symbols"/>
              <a:buNone/>
            </a:pPr>
            <a:endParaRPr dirty="0"/>
          </a:p>
          <a:p>
            <a:pPr marL="285750" lvl="0" indent="-285750" algn="r" rtl="0">
              <a:spcBef>
                <a:spcPts val="936"/>
              </a:spcBef>
              <a:spcAft>
                <a:spcPts val="0"/>
              </a:spcAft>
              <a:buSzPct val="145000"/>
              <a:buFont typeface="Noto Sans Symbols"/>
              <a:buNone/>
            </a:pPr>
            <a:endParaRPr dirty="0"/>
          </a:p>
          <a:p>
            <a:pPr marL="285750" lvl="0" indent="-285750" algn="r" rtl="0">
              <a:spcBef>
                <a:spcPts val="936"/>
              </a:spcBef>
              <a:spcAft>
                <a:spcPts val="0"/>
              </a:spcAft>
              <a:buSzPct val="145000"/>
              <a:buFont typeface="Noto Sans Symbols"/>
              <a:buNone/>
            </a:pP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4"/>
          <p:cNvSpPr txBox="1">
            <a:spLocks noGrp="1"/>
          </p:cNvSpPr>
          <p:nvPr>
            <p:ph type="title"/>
          </p:nvPr>
        </p:nvSpPr>
        <p:spPr>
          <a:xfrm>
            <a:off x="982133" y="457201"/>
            <a:ext cx="7704667" cy="81155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Uniforms</a:t>
            </a:r>
            <a:endParaRPr/>
          </a:p>
        </p:txBody>
      </p:sp>
      <p:sp>
        <p:nvSpPr>
          <p:cNvPr id="170" name="Google Shape;170;p4"/>
          <p:cNvSpPr txBox="1">
            <a:spLocks noGrp="1"/>
          </p:cNvSpPr>
          <p:nvPr>
            <p:ph type="body" idx="1"/>
          </p:nvPr>
        </p:nvSpPr>
        <p:spPr>
          <a:xfrm>
            <a:off x="1187624" y="1196752"/>
            <a:ext cx="8515350" cy="4495800"/>
          </a:xfrm>
          <a:prstGeom prst="rect">
            <a:avLst/>
          </a:prstGeom>
          <a:noFill/>
          <a:ln>
            <a:noFill/>
          </a:ln>
        </p:spPr>
        <p:txBody>
          <a:bodyPr spcFirstLastPara="1" wrap="square" lIns="91425" tIns="45700" rIns="91425" bIns="45700" anchor="ctr" anchorCtr="0">
            <a:normAutofit lnSpcReduction="10000"/>
          </a:bodyPr>
          <a:lstStyle/>
          <a:p>
            <a:pPr marL="285750" lvl="0" indent="-285750" algn="l" rtl="0">
              <a:spcBef>
                <a:spcPts val="0"/>
              </a:spcBef>
              <a:spcAft>
                <a:spcPts val="0"/>
              </a:spcAft>
              <a:buSzPts val="4060"/>
              <a:buFont typeface="Noto Sans Symbols"/>
              <a:buNone/>
            </a:pPr>
            <a:endParaRPr sz="2800" dirty="0"/>
          </a:p>
          <a:p>
            <a:pPr marL="285750" lvl="0" indent="-285750" algn="l" rtl="0">
              <a:spcBef>
                <a:spcPts val="1160"/>
              </a:spcBef>
              <a:spcAft>
                <a:spcPts val="0"/>
              </a:spcAft>
              <a:buSzPts val="4060"/>
              <a:buChar char="•"/>
            </a:pPr>
            <a:r>
              <a:rPr lang="en-GB" sz="2800" dirty="0"/>
              <a:t>Black school shoes (not trainers).</a:t>
            </a:r>
            <a:endParaRPr dirty="0"/>
          </a:p>
          <a:p>
            <a:pPr marL="285750" lvl="0" indent="-285750" algn="l" rtl="0">
              <a:spcBef>
                <a:spcPts val="1160"/>
              </a:spcBef>
              <a:spcAft>
                <a:spcPts val="0"/>
              </a:spcAft>
              <a:buSzPts val="4060"/>
              <a:buChar char="•"/>
            </a:pPr>
            <a:r>
              <a:rPr lang="en-GB" sz="2800" dirty="0"/>
              <a:t>P.E. kit  worn on PE days including tracksuit bottoms/jogging bottoms for when the weather       gets colder. No branded hoodies or jumpers to be worn. </a:t>
            </a:r>
            <a:endParaRPr dirty="0"/>
          </a:p>
          <a:p>
            <a:pPr marL="285750" lvl="0" indent="-285750" algn="l" rtl="0">
              <a:spcBef>
                <a:spcPts val="1160"/>
              </a:spcBef>
              <a:spcAft>
                <a:spcPts val="0"/>
              </a:spcAft>
              <a:buSzPts val="4060"/>
              <a:buChar char="•"/>
            </a:pPr>
            <a:r>
              <a:rPr lang="en-GB" sz="2800" dirty="0"/>
              <a:t>PE days for both classes – </a:t>
            </a:r>
            <a:r>
              <a:rPr lang="en-GB" sz="2800" dirty="0" smtClean="0"/>
              <a:t>Tuesday</a:t>
            </a:r>
            <a:r>
              <a:rPr lang="en-GB" sz="2800" dirty="0" smtClean="0"/>
              <a:t>/Wednesday</a:t>
            </a:r>
            <a:endParaRPr sz="2800" dirty="0"/>
          </a:p>
          <a:p>
            <a:pPr marL="285750" lvl="0" indent="-285750" algn="l" rtl="0">
              <a:spcBef>
                <a:spcPts val="1160"/>
              </a:spcBef>
              <a:spcAft>
                <a:spcPts val="0"/>
              </a:spcAft>
              <a:buSzPts val="4060"/>
              <a:buChar char="•"/>
            </a:pPr>
            <a:r>
              <a:rPr lang="en-GB" sz="2800" dirty="0"/>
              <a:t>Hair bands, ribbons and slides must be red, black or white.</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37d968a9593_0_0"/>
          <p:cNvSpPr txBox="1">
            <a:spLocks noGrp="1"/>
          </p:cNvSpPr>
          <p:nvPr>
            <p:ph type="title"/>
          </p:nvPr>
        </p:nvSpPr>
        <p:spPr>
          <a:xfrm>
            <a:off x="982125" y="457200"/>
            <a:ext cx="7704600" cy="8172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a:t>Homework</a:t>
            </a: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131" y="1630000"/>
            <a:ext cx="8399740" cy="4364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9"/>
          <p:cNvSpPr txBox="1">
            <a:spLocks noGrp="1"/>
          </p:cNvSpPr>
          <p:nvPr>
            <p:ph type="title"/>
          </p:nvPr>
        </p:nvSpPr>
        <p:spPr>
          <a:xfrm>
            <a:off x="1043608" y="-99392"/>
            <a:ext cx="7704667" cy="620688"/>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a:t>Homework</a:t>
            </a:r>
            <a:endParaRPr/>
          </a:p>
        </p:txBody>
      </p:sp>
      <p:sp>
        <p:nvSpPr>
          <p:cNvPr id="184" name="Google Shape;184;p9"/>
          <p:cNvSpPr txBox="1">
            <a:spLocks noGrp="1"/>
          </p:cNvSpPr>
          <p:nvPr>
            <p:ph type="body" idx="1"/>
          </p:nvPr>
        </p:nvSpPr>
        <p:spPr>
          <a:xfrm>
            <a:off x="1259632" y="404664"/>
            <a:ext cx="7884368" cy="7965405"/>
          </a:xfrm>
          <a:prstGeom prst="rect">
            <a:avLst/>
          </a:prstGeom>
          <a:noFill/>
          <a:ln>
            <a:noFill/>
          </a:ln>
        </p:spPr>
        <p:txBody>
          <a:bodyPr spcFirstLastPara="1" wrap="square" lIns="91425" tIns="45700" rIns="91425" bIns="45700" anchor="ctr" anchorCtr="0">
            <a:normAutofit/>
          </a:bodyPr>
          <a:lstStyle/>
          <a:p>
            <a:pPr marL="285750" lvl="0" indent="-285750" algn="l" rtl="0">
              <a:spcBef>
                <a:spcPts val="0"/>
              </a:spcBef>
              <a:spcAft>
                <a:spcPts val="0"/>
              </a:spcAft>
              <a:buSzPts val="2900"/>
              <a:buChar char="•"/>
            </a:pPr>
            <a:r>
              <a:rPr lang="en-GB" sz="2000" dirty="0"/>
              <a:t>A piece of work from the CPG workbooks will be set on a Monday</a:t>
            </a:r>
            <a:endParaRPr sz="2000" dirty="0"/>
          </a:p>
          <a:p>
            <a:pPr marL="285750" lvl="0" indent="-285750" algn="l" rtl="0">
              <a:spcBef>
                <a:spcPts val="600"/>
              </a:spcBef>
              <a:spcAft>
                <a:spcPts val="0"/>
              </a:spcAft>
              <a:buSzPts val="2900"/>
              <a:buChar char="•"/>
            </a:pPr>
            <a:r>
              <a:rPr lang="en-GB" sz="2000" dirty="0"/>
              <a:t>Both due in the following Monday</a:t>
            </a:r>
            <a:endParaRPr dirty="0"/>
          </a:p>
          <a:p>
            <a:pPr marL="285750" lvl="0" indent="-285750" algn="l" rtl="0">
              <a:spcBef>
                <a:spcPts val="600"/>
              </a:spcBef>
              <a:spcAft>
                <a:spcPts val="0"/>
              </a:spcAft>
              <a:buSzPts val="2900"/>
              <a:buChar char="•"/>
            </a:pPr>
            <a:r>
              <a:rPr lang="en-GB" sz="2000" dirty="0"/>
              <a:t>Spellings will be set on </a:t>
            </a:r>
            <a:r>
              <a:rPr lang="en-GB" sz="2000" dirty="0" smtClean="0"/>
              <a:t>a Tuesday </a:t>
            </a:r>
            <a:r>
              <a:rPr lang="en-GB" sz="2000" dirty="0"/>
              <a:t>and tested the following </a:t>
            </a:r>
            <a:r>
              <a:rPr lang="en-GB" sz="2000" dirty="0" smtClean="0"/>
              <a:t>Tuesday</a:t>
            </a:r>
            <a:r>
              <a:rPr lang="en-GB" sz="2000" dirty="0" smtClean="0"/>
              <a:t>.</a:t>
            </a:r>
            <a:endParaRPr sz="2000" dirty="0"/>
          </a:p>
          <a:p>
            <a:pPr marL="285750" lvl="0" indent="-285750" algn="l" rtl="0">
              <a:spcBef>
                <a:spcPts val="600"/>
              </a:spcBef>
              <a:spcAft>
                <a:spcPts val="0"/>
              </a:spcAft>
              <a:buSzPts val="2900"/>
              <a:buChar char="•"/>
            </a:pPr>
            <a:r>
              <a:rPr lang="en-GB" sz="2000" dirty="0"/>
              <a:t>Homework will consist of</a:t>
            </a:r>
            <a:endParaRPr sz="2000" dirty="0"/>
          </a:p>
          <a:p>
            <a:pPr marL="835025" lvl="1" indent="-514350" algn="l" rtl="0">
              <a:spcBef>
                <a:spcPts val="600"/>
              </a:spcBef>
              <a:spcAft>
                <a:spcPts val="0"/>
              </a:spcAft>
              <a:buSzPts val="2900"/>
              <a:buFont typeface="Noto Sans Symbols"/>
              <a:buChar char="❑"/>
            </a:pPr>
            <a:r>
              <a:rPr lang="en-GB" dirty="0"/>
              <a:t>Spellings </a:t>
            </a:r>
            <a:endParaRPr dirty="0"/>
          </a:p>
          <a:p>
            <a:pPr marL="835025" lvl="1" indent="-514350" algn="l" rtl="0">
              <a:spcBef>
                <a:spcPts val="600"/>
              </a:spcBef>
              <a:spcAft>
                <a:spcPts val="0"/>
              </a:spcAft>
              <a:buSzPts val="2900"/>
              <a:buFont typeface="Noto Sans Symbols"/>
              <a:buChar char="❑"/>
            </a:pPr>
            <a:r>
              <a:rPr lang="en-GB" dirty="0"/>
              <a:t>Reading (20 minutes a day - recorded at least three times in reading diary – checked on a Friday).</a:t>
            </a:r>
            <a:endParaRPr dirty="0"/>
          </a:p>
          <a:p>
            <a:pPr marL="835025" lvl="1" indent="-514350" algn="l" rtl="0">
              <a:spcBef>
                <a:spcPts val="600"/>
              </a:spcBef>
              <a:spcAft>
                <a:spcPts val="0"/>
              </a:spcAft>
              <a:buSzPts val="2900"/>
              <a:buFont typeface="Noto Sans Symbols"/>
              <a:buChar char="❑"/>
            </a:pPr>
            <a:r>
              <a:rPr lang="en-GB" dirty="0"/>
              <a:t> One piece of work from CPG workbooks</a:t>
            </a:r>
            <a:endParaRPr dirty="0"/>
          </a:p>
          <a:p>
            <a:pPr marL="835025" lvl="1" indent="-514350" algn="l" rtl="0">
              <a:spcBef>
                <a:spcPts val="600"/>
              </a:spcBef>
              <a:spcAft>
                <a:spcPts val="0"/>
              </a:spcAft>
              <a:buSzPts val="2900"/>
              <a:buFont typeface="Noto Sans Symbols"/>
              <a:buChar char="❑"/>
            </a:pPr>
            <a:r>
              <a:rPr lang="en-GB" dirty="0"/>
              <a:t>Times tables (through Times Table Rock Stars)</a:t>
            </a:r>
            <a:endParaRPr dirty="0"/>
          </a:p>
          <a:p>
            <a:pPr marL="835025" lvl="1" indent="-514350" algn="l" rtl="0">
              <a:spcBef>
                <a:spcPts val="600"/>
              </a:spcBef>
              <a:spcAft>
                <a:spcPts val="0"/>
              </a:spcAft>
              <a:buSzPts val="2900"/>
              <a:buFont typeface="Noto Sans Symbols"/>
              <a:buChar char="❑"/>
            </a:pPr>
            <a:r>
              <a:rPr lang="en-GB" dirty="0"/>
              <a:t>One piece of optional family homework</a:t>
            </a:r>
            <a:endParaRPr dirty="0"/>
          </a:p>
          <a:p>
            <a:pPr marL="285750" lvl="0" indent="-285750" algn="l" rtl="0">
              <a:spcBef>
                <a:spcPts val="600"/>
              </a:spcBef>
              <a:spcAft>
                <a:spcPts val="0"/>
              </a:spcAft>
              <a:buSzPts val="2900"/>
              <a:buChar char="•"/>
            </a:pPr>
            <a:r>
              <a:rPr lang="en-GB" sz="2000" dirty="0"/>
              <a:t>Presentation – handwriting pen used for writing, pencil for </a:t>
            </a:r>
            <a:r>
              <a:rPr lang="en-GB" sz="2000" dirty="0" smtClean="0"/>
              <a:t>drawing </a:t>
            </a:r>
            <a:r>
              <a:rPr lang="en-GB" sz="2000" dirty="0"/>
              <a:t>and a ruler for any lines.</a:t>
            </a:r>
            <a:endParaRPr dirty="0"/>
          </a:p>
          <a:p>
            <a:pPr marL="0" lvl="0" indent="0" algn="l" rtl="0">
              <a:spcBef>
                <a:spcPts val="600"/>
              </a:spcBef>
              <a:spcAft>
                <a:spcPts val="0"/>
              </a:spcAft>
              <a:buSzPts val="2900"/>
              <a:buNone/>
            </a:pPr>
            <a:endParaRPr sz="2000" dirty="0"/>
          </a:p>
          <a:p>
            <a:pPr marL="0" lvl="0" indent="0" algn="l" rtl="0">
              <a:spcBef>
                <a:spcPts val="600"/>
              </a:spcBef>
              <a:spcAft>
                <a:spcPts val="0"/>
              </a:spcAft>
              <a:buSzPts val="2900"/>
              <a:buNone/>
            </a:pPr>
            <a:endParaRPr sz="2000" dirty="0"/>
          </a:p>
          <a:p>
            <a:pPr marL="514350" lvl="0" indent="-330200" algn="l" rtl="0">
              <a:spcBef>
                <a:spcPts val="600"/>
              </a:spcBef>
              <a:spcAft>
                <a:spcPts val="0"/>
              </a:spcAft>
              <a:buSzPts val="2900"/>
              <a:buNone/>
            </a:pPr>
            <a:endParaRPr sz="2000" dirty="0"/>
          </a:p>
          <a:p>
            <a:pPr marL="514350" lvl="0" indent="-293370" algn="l" rtl="0">
              <a:spcBef>
                <a:spcPts val="1080"/>
              </a:spcBef>
              <a:spcAft>
                <a:spcPts val="0"/>
              </a:spcAft>
              <a:buSzPts val="3480"/>
              <a:buFont typeface="Noto Sans Symbols"/>
              <a:buNone/>
            </a:pPr>
            <a:endParaRPr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5"/>
          <p:cNvSpPr txBox="1">
            <a:spLocks noGrp="1"/>
          </p:cNvSpPr>
          <p:nvPr>
            <p:ph type="title"/>
          </p:nvPr>
        </p:nvSpPr>
        <p:spPr>
          <a:xfrm>
            <a:off x="1043608" y="188640"/>
            <a:ext cx="7704667" cy="667543"/>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a:t/>
            </a:r>
            <a:br>
              <a:rPr lang="en-GB"/>
            </a:br>
            <a:r>
              <a:rPr lang="en-GB"/>
              <a:t>Communication</a:t>
            </a:r>
            <a:br>
              <a:rPr lang="en-GB"/>
            </a:br>
            <a:r>
              <a:rPr lang="en-GB"/>
              <a:t/>
            </a:r>
            <a:br>
              <a:rPr lang="en-GB"/>
            </a:br>
            <a:endParaRPr/>
          </a:p>
        </p:txBody>
      </p:sp>
      <p:sp>
        <p:nvSpPr>
          <p:cNvPr id="190" name="Google Shape;190;p5"/>
          <p:cNvSpPr txBox="1">
            <a:spLocks noGrp="1"/>
          </p:cNvSpPr>
          <p:nvPr>
            <p:ph type="body" idx="1"/>
          </p:nvPr>
        </p:nvSpPr>
        <p:spPr>
          <a:xfrm>
            <a:off x="1259632" y="1556792"/>
            <a:ext cx="7704667" cy="3332816"/>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4060"/>
              <a:buNone/>
            </a:pPr>
            <a:endParaRPr sz="2800"/>
          </a:p>
          <a:p>
            <a:pPr marL="285750" lvl="0" indent="-285750" algn="l" rtl="0">
              <a:spcBef>
                <a:spcPts val="1160"/>
              </a:spcBef>
              <a:spcAft>
                <a:spcPts val="0"/>
              </a:spcAft>
              <a:buSzPts val="4060"/>
              <a:buChar char="•"/>
            </a:pPr>
            <a:r>
              <a:rPr lang="en-GB" sz="2800"/>
              <a:t>If you would like to speak to us outside parents’ evening times, please feel free to email or make an appointment through the office.</a:t>
            </a:r>
            <a:endParaRPr/>
          </a:p>
          <a:p>
            <a:pPr marL="285750" lvl="0" indent="-285750" algn="l" rtl="0">
              <a:spcBef>
                <a:spcPts val="1160"/>
              </a:spcBef>
              <a:spcAft>
                <a:spcPts val="0"/>
              </a:spcAft>
              <a:buSzPts val="4060"/>
              <a:buChar char="•"/>
            </a:pPr>
            <a:r>
              <a:rPr lang="en-GB" sz="2800"/>
              <a:t>Alternatively, if it is a quick discussion, then please catch us on the door before or after school.</a:t>
            </a:r>
            <a:endParaRPr/>
          </a:p>
          <a:p>
            <a:pPr marL="285750" lvl="0" indent="-27940" algn="l" rtl="0">
              <a:spcBef>
                <a:spcPts val="1160"/>
              </a:spcBef>
              <a:spcAft>
                <a:spcPts val="0"/>
              </a:spcAft>
              <a:buSzPts val="4060"/>
              <a:buNone/>
            </a:pPr>
            <a:endParaRPr sz="2800"/>
          </a:p>
          <a:p>
            <a:pPr marL="0" lvl="0" indent="0" algn="l" rtl="0">
              <a:spcBef>
                <a:spcPts val="1160"/>
              </a:spcBef>
              <a:spcAft>
                <a:spcPts val="0"/>
              </a:spcAft>
              <a:buSzPts val="4060"/>
              <a:buNone/>
            </a:pPr>
            <a:endParaRPr sz="2800"/>
          </a:p>
          <a:p>
            <a:pPr marL="0" lvl="0" indent="0" algn="l" rtl="0">
              <a:spcBef>
                <a:spcPts val="1160"/>
              </a:spcBef>
              <a:spcAft>
                <a:spcPts val="0"/>
              </a:spcAft>
              <a:buSzPts val="4060"/>
              <a:buNone/>
            </a:pPr>
            <a:endParaRPr sz="2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6"/>
          <p:cNvSpPr/>
          <p:nvPr/>
        </p:nvSpPr>
        <p:spPr>
          <a:xfrm>
            <a:off x="894080" y="194474"/>
            <a:ext cx="8094571" cy="572460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dirty="0">
                <a:solidFill>
                  <a:srgbClr val="000000"/>
                </a:solidFill>
                <a:latin typeface="Corbel"/>
                <a:ea typeface="Corbel"/>
                <a:cs typeface="Corbel"/>
                <a:sym typeface="Corbel"/>
              </a:rPr>
              <a:t>Key Events</a:t>
            </a:r>
            <a:endParaRPr dirty="0"/>
          </a:p>
          <a:p>
            <a:pPr marL="0" marR="0" lvl="0" indent="0" algn="l" rtl="0">
              <a:spcBef>
                <a:spcPts val="0"/>
              </a:spcBef>
              <a:spcAft>
                <a:spcPts val="0"/>
              </a:spcAft>
              <a:buNone/>
            </a:pPr>
            <a:endParaRPr sz="2800" dirty="0">
              <a:solidFill>
                <a:srgbClr val="000000"/>
              </a:solidFill>
              <a:latin typeface="Corbel"/>
              <a:ea typeface="Corbel"/>
              <a:cs typeface="Corbel"/>
              <a:sym typeface="Corbel"/>
            </a:endParaRPr>
          </a:p>
          <a:p>
            <a:pPr marL="0" marR="0" lvl="0" indent="0" algn="l" rtl="0">
              <a:spcBef>
                <a:spcPts val="0"/>
              </a:spcBef>
              <a:spcAft>
                <a:spcPts val="0"/>
              </a:spcAft>
              <a:buNone/>
            </a:pPr>
            <a:r>
              <a:rPr lang="en-GB" sz="2800" dirty="0">
                <a:solidFill>
                  <a:srgbClr val="000000"/>
                </a:solidFill>
                <a:latin typeface="Corbel"/>
                <a:ea typeface="Corbel"/>
                <a:cs typeface="Corbel"/>
                <a:sym typeface="Corbel"/>
              </a:rPr>
              <a:t>Open Evenings – Secondary ?</a:t>
            </a:r>
            <a:endParaRPr sz="2800" dirty="0">
              <a:solidFill>
                <a:srgbClr val="000000"/>
              </a:solidFill>
              <a:latin typeface="Corbel"/>
              <a:ea typeface="Corbel"/>
              <a:cs typeface="Corbel"/>
              <a:sym typeface="Corbel"/>
            </a:endParaRPr>
          </a:p>
          <a:p>
            <a:pPr marL="0" marR="0" lvl="0" indent="0" algn="l" rtl="0">
              <a:spcBef>
                <a:spcPts val="0"/>
              </a:spcBef>
              <a:spcAft>
                <a:spcPts val="0"/>
              </a:spcAft>
              <a:buNone/>
            </a:pPr>
            <a:endParaRPr sz="2800" dirty="0">
              <a:latin typeface="Corbel"/>
              <a:ea typeface="Corbel"/>
              <a:cs typeface="Corbel"/>
              <a:sym typeface="Corbel"/>
            </a:endParaRPr>
          </a:p>
          <a:p>
            <a:pPr marL="0" marR="0" lvl="0" indent="0" algn="l" rtl="0">
              <a:spcBef>
                <a:spcPts val="0"/>
              </a:spcBef>
              <a:spcAft>
                <a:spcPts val="0"/>
              </a:spcAft>
              <a:buNone/>
            </a:pPr>
            <a:r>
              <a:rPr lang="en-GB" sz="2800" dirty="0" smtClean="0">
                <a:solidFill>
                  <a:schemeClr val="dk1"/>
                </a:solidFill>
                <a:latin typeface="Corbel"/>
                <a:ea typeface="Corbel"/>
                <a:cs typeface="Corbel"/>
                <a:sym typeface="Corbel"/>
              </a:rPr>
              <a:t>KS2 </a:t>
            </a:r>
            <a:r>
              <a:rPr lang="en-GB" sz="2800" dirty="0">
                <a:solidFill>
                  <a:schemeClr val="dk1"/>
                </a:solidFill>
                <a:latin typeface="Corbel"/>
                <a:ea typeface="Corbel"/>
                <a:cs typeface="Corbel"/>
                <a:sym typeface="Corbel"/>
              </a:rPr>
              <a:t>Tests – </a:t>
            </a:r>
            <a:r>
              <a:rPr lang="en-GB" sz="2800" dirty="0" smtClean="0">
                <a:solidFill>
                  <a:schemeClr val="dk1"/>
                </a:solidFill>
                <a:latin typeface="Corbel"/>
                <a:ea typeface="Corbel"/>
                <a:cs typeface="Corbel"/>
                <a:sym typeface="Corbel"/>
              </a:rPr>
              <a:t>10</a:t>
            </a:r>
            <a:r>
              <a:rPr lang="en-GB" sz="2800" baseline="30000" dirty="0" smtClean="0">
                <a:solidFill>
                  <a:schemeClr val="dk1"/>
                </a:solidFill>
                <a:latin typeface="Corbel"/>
                <a:ea typeface="Corbel"/>
                <a:cs typeface="Corbel"/>
                <a:sym typeface="Corbel"/>
              </a:rPr>
              <a:t>th</a:t>
            </a:r>
            <a:r>
              <a:rPr lang="en-GB" sz="2800" dirty="0" smtClean="0">
                <a:solidFill>
                  <a:schemeClr val="dk1"/>
                </a:solidFill>
                <a:latin typeface="Corbel"/>
                <a:ea typeface="Corbel"/>
                <a:cs typeface="Corbel"/>
                <a:sym typeface="Corbel"/>
              </a:rPr>
              <a:t> – 13</a:t>
            </a:r>
            <a:r>
              <a:rPr lang="en-GB" sz="2800" baseline="30000" dirty="0" smtClean="0">
                <a:solidFill>
                  <a:schemeClr val="dk1"/>
                </a:solidFill>
                <a:latin typeface="Corbel"/>
                <a:ea typeface="Corbel"/>
                <a:cs typeface="Corbel"/>
                <a:sym typeface="Corbel"/>
              </a:rPr>
              <a:t>th</a:t>
            </a:r>
            <a:r>
              <a:rPr lang="en-GB" sz="2800" dirty="0" smtClean="0">
                <a:solidFill>
                  <a:schemeClr val="dk1"/>
                </a:solidFill>
                <a:latin typeface="Corbel"/>
                <a:ea typeface="Corbel"/>
                <a:cs typeface="Corbel"/>
                <a:sym typeface="Corbel"/>
              </a:rPr>
              <a:t> May</a:t>
            </a:r>
            <a:endParaRPr sz="2800" dirty="0">
              <a:solidFill>
                <a:schemeClr val="dk1"/>
              </a:solidFill>
              <a:latin typeface="Corbel"/>
              <a:ea typeface="Corbel"/>
              <a:cs typeface="Corbel"/>
              <a:sym typeface="Corbel"/>
            </a:endParaRPr>
          </a:p>
          <a:p>
            <a:pPr marL="0" marR="0" lvl="0" indent="0" algn="l" rtl="0">
              <a:spcBef>
                <a:spcPts val="0"/>
              </a:spcBef>
              <a:spcAft>
                <a:spcPts val="0"/>
              </a:spcAft>
              <a:buNone/>
            </a:pPr>
            <a:endParaRPr sz="2800" dirty="0">
              <a:solidFill>
                <a:schemeClr val="dk1"/>
              </a:solidFill>
              <a:latin typeface="Corbel"/>
              <a:ea typeface="Corbel"/>
              <a:cs typeface="Corbel"/>
              <a:sym typeface="Corbel"/>
            </a:endParaRPr>
          </a:p>
          <a:p>
            <a:pPr marL="0" marR="0" lvl="0" indent="0" algn="l" rtl="0">
              <a:spcBef>
                <a:spcPts val="0"/>
              </a:spcBef>
              <a:spcAft>
                <a:spcPts val="0"/>
              </a:spcAft>
              <a:buNone/>
            </a:pPr>
            <a:r>
              <a:rPr lang="en-GB" sz="2800" dirty="0">
                <a:solidFill>
                  <a:schemeClr val="dk1"/>
                </a:solidFill>
                <a:latin typeface="Corbel"/>
                <a:ea typeface="Corbel"/>
                <a:cs typeface="Corbel"/>
                <a:sym typeface="Corbel"/>
              </a:rPr>
              <a:t>Taster Days – July</a:t>
            </a:r>
            <a:endParaRPr dirty="0"/>
          </a:p>
          <a:p>
            <a:pPr marL="0" marR="0" lvl="0" indent="0" algn="l" rtl="0">
              <a:spcBef>
                <a:spcPts val="0"/>
              </a:spcBef>
              <a:spcAft>
                <a:spcPts val="0"/>
              </a:spcAft>
              <a:buNone/>
            </a:pPr>
            <a:endParaRPr sz="2800" dirty="0">
              <a:solidFill>
                <a:schemeClr val="dk1"/>
              </a:solidFill>
              <a:latin typeface="Corbel"/>
              <a:ea typeface="Corbel"/>
              <a:cs typeface="Corbel"/>
              <a:sym typeface="Corbel"/>
            </a:endParaRPr>
          </a:p>
          <a:p>
            <a:pPr marL="0" marR="0" lvl="0" indent="0" algn="l" rtl="0">
              <a:spcBef>
                <a:spcPts val="0"/>
              </a:spcBef>
              <a:spcAft>
                <a:spcPts val="0"/>
              </a:spcAft>
              <a:buNone/>
            </a:pPr>
            <a:r>
              <a:rPr lang="en-GB" sz="2800" dirty="0">
                <a:solidFill>
                  <a:schemeClr val="dk1"/>
                </a:solidFill>
                <a:latin typeface="Corbel"/>
                <a:ea typeface="Corbel"/>
                <a:cs typeface="Corbel"/>
                <a:sym typeface="Corbel"/>
              </a:rPr>
              <a:t>School Production – </a:t>
            </a:r>
            <a:r>
              <a:rPr lang="en-GB" sz="2800" dirty="0" smtClean="0">
                <a:solidFill>
                  <a:schemeClr val="dk1"/>
                </a:solidFill>
                <a:latin typeface="Corbel"/>
                <a:ea typeface="Corbel"/>
                <a:cs typeface="Corbel"/>
                <a:sym typeface="Corbel"/>
              </a:rPr>
              <a:t>TBC (end of summer term) </a:t>
            </a:r>
            <a:endParaRPr lang="en-GB" sz="2800" dirty="0">
              <a:solidFill>
                <a:schemeClr val="dk1"/>
              </a:solidFill>
              <a:latin typeface="Corbel"/>
              <a:ea typeface="Corbel"/>
              <a:cs typeface="Corbel"/>
              <a:sym typeface="Corbel"/>
            </a:endParaRPr>
          </a:p>
          <a:p>
            <a:pPr marL="0" marR="0" lvl="0" indent="0" algn="l" rtl="0">
              <a:spcBef>
                <a:spcPts val="0"/>
              </a:spcBef>
              <a:spcAft>
                <a:spcPts val="0"/>
              </a:spcAft>
              <a:buNone/>
            </a:pPr>
            <a:endParaRPr lang="en-GB" sz="2800" dirty="0" smtClean="0">
              <a:solidFill>
                <a:schemeClr val="dk1"/>
              </a:solidFill>
              <a:latin typeface="Corbel"/>
              <a:ea typeface="Corbel"/>
              <a:cs typeface="Corbel"/>
              <a:sym typeface="Corbel"/>
            </a:endParaRPr>
          </a:p>
          <a:p>
            <a:pPr marL="0" marR="0" lvl="0" indent="0" algn="l" rtl="0">
              <a:spcBef>
                <a:spcPts val="0"/>
              </a:spcBef>
              <a:spcAft>
                <a:spcPts val="0"/>
              </a:spcAft>
              <a:buNone/>
            </a:pPr>
            <a:r>
              <a:rPr lang="en-GB" sz="2800" dirty="0" smtClean="0">
                <a:solidFill>
                  <a:schemeClr val="dk1"/>
                </a:solidFill>
                <a:latin typeface="Corbel"/>
                <a:ea typeface="Corbel"/>
                <a:cs typeface="Corbel"/>
                <a:sym typeface="Corbel"/>
              </a:rPr>
              <a:t>Residential </a:t>
            </a:r>
            <a:r>
              <a:rPr lang="en-GB" sz="2800" dirty="0">
                <a:solidFill>
                  <a:schemeClr val="dk1"/>
                </a:solidFill>
                <a:latin typeface="Corbel"/>
                <a:ea typeface="Corbel"/>
                <a:cs typeface="Corbel"/>
                <a:sym typeface="Corbel"/>
              </a:rPr>
              <a:t>Trip – </a:t>
            </a:r>
            <a:r>
              <a:rPr lang="en-GB" sz="2800" dirty="0" err="1" smtClean="0">
                <a:solidFill>
                  <a:schemeClr val="dk1"/>
                </a:solidFill>
                <a:latin typeface="Corbel"/>
                <a:ea typeface="Corbel"/>
                <a:cs typeface="Corbel"/>
                <a:sym typeface="Corbel"/>
              </a:rPr>
              <a:t>Overstrand</a:t>
            </a:r>
            <a:r>
              <a:rPr lang="en-GB" sz="2800" dirty="0" smtClean="0">
                <a:solidFill>
                  <a:schemeClr val="dk1"/>
                </a:solidFill>
                <a:latin typeface="Corbel"/>
                <a:ea typeface="Corbel"/>
                <a:cs typeface="Corbel"/>
                <a:sym typeface="Corbel"/>
              </a:rPr>
              <a:t> Hill – 28</a:t>
            </a:r>
            <a:r>
              <a:rPr lang="en-GB" sz="2800" baseline="30000" dirty="0" smtClean="0">
                <a:solidFill>
                  <a:schemeClr val="dk1"/>
                </a:solidFill>
                <a:latin typeface="Corbel"/>
                <a:ea typeface="Corbel"/>
                <a:cs typeface="Corbel"/>
                <a:sym typeface="Corbel"/>
              </a:rPr>
              <a:t>th</a:t>
            </a:r>
            <a:r>
              <a:rPr lang="en-GB" sz="2800" dirty="0" smtClean="0">
                <a:solidFill>
                  <a:schemeClr val="dk1"/>
                </a:solidFill>
                <a:latin typeface="Corbel"/>
                <a:ea typeface="Corbel"/>
                <a:cs typeface="Corbel"/>
                <a:sym typeface="Corbel"/>
              </a:rPr>
              <a:t> June – 2</a:t>
            </a:r>
            <a:r>
              <a:rPr lang="en-GB" sz="2800" baseline="30000" dirty="0" smtClean="0">
                <a:solidFill>
                  <a:schemeClr val="dk1"/>
                </a:solidFill>
                <a:latin typeface="Corbel"/>
                <a:ea typeface="Corbel"/>
                <a:cs typeface="Corbel"/>
                <a:sym typeface="Corbel"/>
              </a:rPr>
              <a:t>nd</a:t>
            </a:r>
            <a:r>
              <a:rPr lang="en-GB" sz="2800" dirty="0" smtClean="0">
                <a:solidFill>
                  <a:schemeClr val="dk1"/>
                </a:solidFill>
                <a:latin typeface="Corbel"/>
                <a:ea typeface="Corbel"/>
                <a:cs typeface="Corbel"/>
                <a:sym typeface="Corbel"/>
              </a:rPr>
              <a:t> July</a:t>
            </a:r>
            <a:endParaRPr sz="2800" dirty="0">
              <a:solidFill>
                <a:schemeClr val="dk1"/>
              </a:solidFill>
              <a:latin typeface="Corbel"/>
              <a:ea typeface="Corbel"/>
              <a:cs typeface="Corbel"/>
              <a:sym typeface="Corbel"/>
            </a:endParaRPr>
          </a:p>
          <a:p>
            <a:pPr marL="0" marR="0" lvl="0" indent="0" algn="l" rtl="0">
              <a:spcBef>
                <a:spcPts val="0"/>
              </a:spcBef>
              <a:spcAft>
                <a:spcPts val="0"/>
              </a:spcAft>
              <a:buNone/>
            </a:pPr>
            <a:endParaRPr sz="2800" dirty="0">
              <a:solidFill>
                <a:schemeClr val="dk1"/>
              </a:solidFill>
              <a:latin typeface="Corbel"/>
              <a:ea typeface="Corbel"/>
              <a:cs typeface="Corbel"/>
              <a:sym typeface="Corbel"/>
            </a:endParaRPr>
          </a:p>
          <a:p>
            <a:pPr marL="0" marR="0" lvl="0" indent="0" algn="l" rtl="0">
              <a:spcBef>
                <a:spcPts val="0"/>
              </a:spcBef>
              <a:spcAft>
                <a:spcPts val="0"/>
              </a:spcAft>
              <a:buNone/>
            </a:pPr>
            <a:endParaRPr sz="1800" dirty="0">
              <a:solidFill>
                <a:schemeClr val="dk1"/>
              </a:solidFill>
              <a:latin typeface="Corbel"/>
              <a:ea typeface="Corbel"/>
              <a:cs typeface="Corbel"/>
              <a:sym typeface="Corbe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7"/>
          <p:cNvSpPr txBox="1">
            <a:spLocks noGrp="1"/>
          </p:cNvSpPr>
          <p:nvPr>
            <p:ph type="title"/>
          </p:nvPr>
        </p:nvSpPr>
        <p:spPr>
          <a:xfrm>
            <a:off x="734085" y="188639"/>
            <a:ext cx="7704667" cy="83671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School Day</a:t>
            </a:r>
            <a:endParaRPr/>
          </a:p>
        </p:txBody>
      </p:sp>
      <p:sp>
        <p:nvSpPr>
          <p:cNvPr id="202" name="Google Shape;202;p7"/>
          <p:cNvSpPr/>
          <p:nvPr/>
        </p:nvSpPr>
        <p:spPr>
          <a:xfrm>
            <a:off x="49915" y="1025352"/>
            <a:ext cx="9073008" cy="5832648"/>
          </a:xfrm>
          <a:prstGeom prst="rect">
            <a:avLst/>
          </a:prstGeom>
          <a:solidFill>
            <a:schemeClr val="lt1"/>
          </a:solidFill>
          <a:ln w="15875" cap="rnd" cmpd="sng">
            <a:solidFill>
              <a:srgbClr val="89141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orbel"/>
              <a:ea typeface="Corbel"/>
              <a:cs typeface="Corbel"/>
              <a:sym typeface="Corbel"/>
            </a:endParaRPr>
          </a:p>
        </p:txBody>
      </p:sp>
      <p:graphicFrame>
        <p:nvGraphicFramePr>
          <p:cNvPr id="203" name="Google Shape;203;p7"/>
          <p:cNvGraphicFramePr/>
          <p:nvPr>
            <p:extLst>
              <p:ext uri="{D42A27DB-BD31-4B8C-83A1-F6EECF244321}">
                <p14:modId xmlns:p14="http://schemas.microsoft.com/office/powerpoint/2010/main" val="2984017975"/>
              </p:ext>
            </p:extLst>
          </p:nvPr>
        </p:nvGraphicFramePr>
        <p:xfrm>
          <a:off x="-1" y="1025351"/>
          <a:ext cx="9122950" cy="8637970"/>
        </p:xfrm>
        <a:graphic>
          <a:graphicData uri="http://schemas.openxmlformats.org/drawingml/2006/table">
            <a:tbl>
              <a:tblPr>
                <a:noFill/>
                <a:tableStyleId>{FACB838B-9704-40AE-AC5D-82E09208BF2D}</a:tableStyleId>
              </a:tblPr>
              <a:tblGrid>
                <a:gridCol w="1106225">
                  <a:extLst>
                    <a:ext uri="{9D8B030D-6E8A-4147-A177-3AD203B41FA5}">
                      <a16:colId xmlns:a16="http://schemas.microsoft.com/office/drawing/2014/main" val="20000"/>
                    </a:ext>
                  </a:extLst>
                </a:gridCol>
                <a:gridCol w="330050">
                  <a:extLst>
                    <a:ext uri="{9D8B030D-6E8A-4147-A177-3AD203B41FA5}">
                      <a16:colId xmlns:a16="http://schemas.microsoft.com/office/drawing/2014/main" val="20001"/>
                    </a:ext>
                  </a:extLst>
                </a:gridCol>
                <a:gridCol w="514300">
                  <a:extLst>
                    <a:ext uri="{9D8B030D-6E8A-4147-A177-3AD203B41FA5}">
                      <a16:colId xmlns:a16="http://schemas.microsoft.com/office/drawing/2014/main" val="20002"/>
                    </a:ext>
                  </a:extLst>
                </a:gridCol>
                <a:gridCol w="588300">
                  <a:extLst>
                    <a:ext uri="{9D8B030D-6E8A-4147-A177-3AD203B41FA5}">
                      <a16:colId xmlns:a16="http://schemas.microsoft.com/office/drawing/2014/main" val="20003"/>
                    </a:ext>
                  </a:extLst>
                </a:gridCol>
                <a:gridCol w="126800">
                  <a:extLst>
                    <a:ext uri="{9D8B030D-6E8A-4147-A177-3AD203B41FA5}">
                      <a16:colId xmlns:a16="http://schemas.microsoft.com/office/drawing/2014/main" val="20004"/>
                    </a:ext>
                  </a:extLst>
                </a:gridCol>
                <a:gridCol w="998150">
                  <a:extLst>
                    <a:ext uri="{9D8B030D-6E8A-4147-A177-3AD203B41FA5}">
                      <a16:colId xmlns:a16="http://schemas.microsoft.com/office/drawing/2014/main" val="20005"/>
                    </a:ext>
                  </a:extLst>
                </a:gridCol>
                <a:gridCol w="338750">
                  <a:extLst>
                    <a:ext uri="{9D8B030D-6E8A-4147-A177-3AD203B41FA5}">
                      <a16:colId xmlns:a16="http://schemas.microsoft.com/office/drawing/2014/main" val="20006"/>
                    </a:ext>
                  </a:extLst>
                </a:gridCol>
                <a:gridCol w="308300">
                  <a:extLst>
                    <a:ext uri="{9D8B030D-6E8A-4147-A177-3AD203B41FA5}">
                      <a16:colId xmlns:a16="http://schemas.microsoft.com/office/drawing/2014/main" val="20007"/>
                    </a:ext>
                  </a:extLst>
                </a:gridCol>
                <a:gridCol w="1550875">
                  <a:extLst>
                    <a:ext uri="{9D8B030D-6E8A-4147-A177-3AD203B41FA5}">
                      <a16:colId xmlns:a16="http://schemas.microsoft.com/office/drawing/2014/main" val="20008"/>
                    </a:ext>
                  </a:extLst>
                </a:gridCol>
                <a:gridCol w="402600">
                  <a:extLst>
                    <a:ext uri="{9D8B030D-6E8A-4147-A177-3AD203B41FA5}">
                      <a16:colId xmlns:a16="http://schemas.microsoft.com/office/drawing/2014/main" val="20009"/>
                    </a:ext>
                  </a:extLst>
                </a:gridCol>
                <a:gridCol w="1188000">
                  <a:extLst>
                    <a:ext uri="{9D8B030D-6E8A-4147-A177-3AD203B41FA5}">
                      <a16:colId xmlns:a16="http://schemas.microsoft.com/office/drawing/2014/main" val="20010"/>
                    </a:ext>
                  </a:extLst>
                </a:gridCol>
                <a:gridCol w="1670600">
                  <a:extLst>
                    <a:ext uri="{9D8B030D-6E8A-4147-A177-3AD203B41FA5}">
                      <a16:colId xmlns:a16="http://schemas.microsoft.com/office/drawing/2014/main" val="20011"/>
                    </a:ext>
                  </a:extLst>
                </a:gridCol>
              </a:tblGrid>
              <a:tr h="540500">
                <a:tc>
                  <a:txBody>
                    <a:bodyPr/>
                    <a:lstStyle/>
                    <a:p>
                      <a:pPr marL="0" marR="0" lvl="0" indent="0" algn="l" rtl="0">
                        <a:lnSpc>
                          <a:spcPct val="107000"/>
                        </a:lnSpc>
                        <a:spcBef>
                          <a:spcPts val="0"/>
                        </a:spcBef>
                        <a:spcAft>
                          <a:spcPts val="0"/>
                        </a:spcAft>
                        <a:buNone/>
                      </a:pPr>
                      <a:r>
                        <a:rPr lang="en-GB" sz="700" u="none" strike="noStrike" cap="none">
                          <a:latin typeface="Calibri"/>
                          <a:ea typeface="Calibri"/>
                          <a:cs typeface="Calibri"/>
                          <a:sym typeface="Calibri"/>
                        </a:rPr>
                        <a:t> </a:t>
                      </a:r>
                      <a:endParaRPr sz="700" u="none" strike="noStrike" cap="none">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gridSpan="3">
                  <a:txBody>
                    <a:bodyPr/>
                    <a:lstStyle/>
                    <a:p>
                      <a:pPr marL="71755" marR="71755"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hMerge="1">
                  <a:txBody>
                    <a:bodyPr/>
                    <a:lstStyle/>
                    <a:p>
                      <a:endParaRPr lang="en-US"/>
                    </a:p>
                  </a:txBody>
                  <a:tcPr/>
                </a:tc>
                <a:tc hMerge="1">
                  <a:txBody>
                    <a:bodyPr/>
                    <a:lstStyle/>
                    <a:p>
                      <a:endParaRPr lang="en-US"/>
                    </a:p>
                  </a:txBody>
                  <a:tcPr/>
                </a:tc>
                <a:tc>
                  <a:txBody>
                    <a:bodyPr/>
                    <a:lstStyle/>
                    <a:p>
                      <a:pPr marL="71755" marR="71755"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gridSpan="2">
                  <a:txBody>
                    <a:bodyPr/>
                    <a:lstStyle/>
                    <a:p>
                      <a:pPr marL="71755" marR="71755"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hMerge="1">
                  <a:txBody>
                    <a:bodyPr/>
                    <a:lstStyle/>
                    <a:p>
                      <a:endParaRPr lang="en-US"/>
                    </a:p>
                  </a:txBody>
                  <a:tcPr/>
                </a:tc>
                <a:tc>
                  <a:txBody>
                    <a:bodyPr/>
                    <a:lstStyle/>
                    <a:p>
                      <a:pPr marL="71755" marR="71755" lvl="0" indent="0" algn="l" rtl="0">
                        <a:lnSpc>
                          <a:spcPct val="107000"/>
                        </a:lnSpc>
                        <a:spcBef>
                          <a:spcPts val="0"/>
                        </a:spcBef>
                        <a:spcAft>
                          <a:spcPts val="0"/>
                        </a:spcAft>
                        <a:buNone/>
                      </a:pPr>
                      <a:endParaRPr sz="1100" u="none" strike="noStrike" cap="none">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endParaRPr sz="1100" u="none" strike="noStrike" cap="none">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extLst>
                  <a:ext uri="{0D108BD9-81ED-4DB2-BD59-A6C34878D82A}">
                    <a16:rowId xmlns:a16="http://schemas.microsoft.com/office/drawing/2014/main" val="10000"/>
                  </a:ext>
                </a:extLst>
              </a:tr>
              <a:tr h="985125">
                <a:tc>
                  <a:txBody>
                    <a:bodyPr/>
                    <a:lstStyle/>
                    <a:p>
                      <a:pPr marL="0" marR="0" lvl="0" indent="0" algn="ctr" rtl="0">
                        <a:lnSpc>
                          <a:spcPct val="107000"/>
                        </a:lnSpc>
                        <a:spcBef>
                          <a:spcPts val="0"/>
                        </a:spcBef>
                        <a:spcAft>
                          <a:spcPts val="0"/>
                        </a:spcAft>
                        <a:buNone/>
                      </a:pPr>
                      <a:r>
                        <a:rPr lang="en-GB" sz="1200" b="1" u="none" strike="noStrike" cap="none">
                          <a:latin typeface="Comic Sans MS"/>
                          <a:ea typeface="Comic Sans MS"/>
                          <a:cs typeface="Comic Sans MS"/>
                          <a:sym typeface="Comic Sans MS"/>
                        </a:rPr>
                        <a:t>Monday</a:t>
                      </a:r>
                      <a:endParaRPr sz="1200" u="none" strike="noStrike" cap="none">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r>
                        <a:rPr lang="en-GB" sz="1050" u="none" strike="noStrike" cap="none">
                          <a:latin typeface="Comic Sans MS"/>
                          <a:ea typeface="Comic Sans MS"/>
                          <a:cs typeface="Comic Sans MS"/>
                          <a:sym typeface="Comic Sans MS"/>
                        </a:rPr>
                        <a:t>Registration</a:t>
                      </a:r>
                      <a:endParaRPr sz="1050" u="none" strike="noStrike" cap="none">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3">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EMS</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a:txBody>
                    <a:bodyPr/>
                    <a:lstStyle/>
                    <a:p>
                      <a:pPr marL="0" marR="0" lvl="0" indent="0" algn="l" rtl="0">
                        <a:spcBef>
                          <a:spcPts val="0"/>
                        </a:spcBef>
                        <a:spcAft>
                          <a:spcPts val="0"/>
                        </a:spcAft>
                        <a:buNone/>
                      </a:pPr>
                      <a:endParaRPr sz="1800" dirty="0"/>
                    </a:p>
                    <a:p>
                      <a:pPr marL="0" marR="0" lvl="0" indent="0" algn="l" rtl="0">
                        <a:spcBef>
                          <a:spcPts val="0"/>
                        </a:spcBef>
                        <a:spcAft>
                          <a:spcPts val="0"/>
                        </a:spcAft>
                        <a:buNone/>
                      </a:pPr>
                      <a:r>
                        <a:rPr lang="en-GB" sz="1800" dirty="0" smtClean="0"/>
                        <a:t>Maths</a:t>
                      </a:r>
                      <a:endParaRPr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Snack </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Playtime</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p>
                      <a:pPr marL="0" marR="0" lvl="0" indent="0" algn="l" rtl="0">
                        <a:spcBef>
                          <a:spcPts val="0"/>
                        </a:spcBef>
                        <a:spcAft>
                          <a:spcPts val="0"/>
                        </a:spcAft>
                        <a:buNone/>
                      </a:pPr>
                      <a:r>
                        <a:rPr lang="en-GB" sz="1800" dirty="0" smtClean="0"/>
                        <a:t>English</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p>
                      <a:pPr marL="0" marR="0" lvl="0" indent="0" algn="l" rtl="0">
                        <a:spcBef>
                          <a:spcPts val="0"/>
                        </a:spcBef>
                        <a:spcAft>
                          <a:spcPts val="0"/>
                        </a:spcAft>
                        <a:buNone/>
                      </a:pPr>
                      <a:r>
                        <a:rPr lang="en-GB" sz="1800" dirty="0" smtClean="0"/>
                        <a:t>History</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RE</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85125">
                <a:tc>
                  <a:txBody>
                    <a:bodyPr/>
                    <a:lstStyle/>
                    <a:p>
                      <a:pPr marL="0" marR="0" lvl="0" indent="0" algn="ctr" rtl="0">
                        <a:lnSpc>
                          <a:spcPct val="107000"/>
                        </a:lnSpc>
                        <a:spcBef>
                          <a:spcPts val="0"/>
                        </a:spcBef>
                        <a:spcAft>
                          <a:spcPts val="0"/>
                        </a:spcAft>
                        <a:buNone/>
                      </a:pPr>
                      <a:r>
                        <a:rPr lang="en-GB" sz="1200" b="1">
                          <a:latin typeface="Comic Sans MS"/>
                          <a:ea typeface="Comic Sans MS"/>
                          <a:cs typeface="Comic Sans MS"/>
                          <a:sym typeface="Comic Sans MS"/>
                        </a:rPr>
                        <a:t>Tuesday</a:t>
                      </a:r>
                      <a:endParaRPr sz="120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r>
                        <a:rPr lang="en-GB" sz="1050">
                          <a:latin typeface="Comic Sans MS"/>
                          <a:ea typeface="Comic Sans MS"/>
                          <a:cs typeface="Comic Sans MS"/>
                          <a:sym typeface="Comic Sans MS"/>
                        </a:rPr>
                        <a:t>Registration</a:t>
                      </a:r>
                      <a:endParaRPr sz="105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3">
                  <a:txBody>
                    <a:bodyPr/>
                    <a:lstStyle/>
                    <a:p>
                      <a:pPr marL="0" marR="0" lvl="0" indent="0" algn="l" rtl="0">
                        <a:spcBef>
                          <a:spcPts val="0"/>
                        </a:spcBef>
                        <a:spcAft>
                          <a:spcPts val="0"/>
                        </a:spcAft>
                        <a:buNone/>
                      </a:pPr>
                      <a:endParaRPr sz="1800"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800" dirty="0" smtClean="0"/>
                        <a:t>EMS</a:t>
                      </a:r>
                    </a:p>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a:txBody>
                    <a:bodyPr/>
                    <a:lstStyle/>
                    <a:p>
                      <a:pPr marL="0" marR="0" lvl="0" indent="0" algn="l" rtl="0">
                        <a:spcBef>
                          <a:spcPts val="0"/>
                        </a:spcBef>
                        <a:spcAft>
                          <a:spcPts val="0"/>
                        </a:spcAft>
                        <a:buNone/>
                      </a:pPr>
                      <a:endParaRPr sz="1800" dirty="0"/>
                    </a:p>
                    <a:p>
                      <a:pPr marL="0" marR="0" lvl="0" indent="0" algn="l" rtl="0">
                        <a:spcBef>
                          <a:spcPts val="0"/>
                        </a:spcBef>
                        <a:spcAft>
                          <a:spcPts val="0"/>
                        </a:spcAft>
                        <a:buNone/>
                      </a:pPr>
                      <a:r>
                        <a:rPr lang="en-GB" sz="1800" dirty="0" smtClean="0"/>
                        <a:t>Maths</a:t>
                      </a:r>
                      <a:endParaRPr dirty="0"/>
                    </a:p>
                  </a:txBody>
                  <a:tcPr marL="41075" marR="41075" marT="0" marB="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Snack </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Playtime</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p>
                      <a:pPr marL="0" marR="0" lvl="0" indent="0" algn="l" rtl="0">
                        <a:spcBef>
                          <a:spcPts val="0"/>
                        </a:spcBef>
                        <a:spcAft>
                          <a:spcPts val="0"/>
                        </a:spcAft>
                        <a:buNone/>
                      </a:pPr>
                      <a:r>
                        <a:rPr lang="en-GB" sz="1800" dirty="0" smtClean="0"/>
                        <a:t>English</a:t>
                      </a:r>
                      <a:endParaRPr sz="1800" dirty="0"/>
                    </a:p>
                  </a:txBody>
                  <a:tcPr marL="41075" marR="41075" marT="0" marB="0">
                    <a:lnL w="12700" cap="flat" cmpd="sng" algn="ctr">
                      <a:solidFill>
                        <a:srgbClr val="000000"/>
                      </a:solidFill>
                      <a:prstDash val="solid"/>
                      <a:round/>
                      <a:headEnd type="none" w="sm" len="sm"/>
                      <a:tailEnd type="none" w="sm" len="sm"/>
                    </a:lnL>
                  </a:tcPr>
                </a:tc>
                <a:tc>
                  <a:txBody>
                    <a:bodyPr/>
                    <a:lstStyle/>
                    <a:p>
                      <a:pPr marL="0" marR="0" lvl="0" indent="0" algn="l" rtl="0">
                        <a:spcBef>
                          <a:spcPts val="0"/>
                        </a:spcBef>
                        <a:spcAft>
                          <a:spcPts val="0"/>
                        </a:spcAft>
                        <a:buNone/>
                      </a:pPr>
                      <a:endParaRPr sz="1800"/>
                    </a:p>
                  </a:txBody>
                  <a:tcPr marL="41075" marR="41075" marT="0" marB="0">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Art</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PE</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985125">
                <a:tc>
                  <a:txBody>
                    <a:bodyPr/>
                    <a:lstStyle/>
                    <a:p>
                      <a:pPr marL="0" marR="0" lvl="0" indent="0" algn="ctr" rtl="0">
                        <a:lnSpc>
                          <a:spcPct val="107000"/>
                        </a:lnSpc>
                        <a:spcBef>
                          <a:spcPts val="0"/>
                        </a:spcBef>
                        <a:spcAft>
                          <a:spcPts val="0"/>
                        </a:spcAft>
                        <a:buNone/>
                      </a:pPr>
                      <a:r>
                        <a:rPr lang="en-GB" sz="1200" b="1" dirty="0">
                          <a:latin typeface="Comic Sans MS"/>
                          <a:ea typeface="Comic Sans MS"/>
                          <a:cs typeface="Comic Sans MS"/>
                          <a:sym typeface="Comic Sans MS"/>
                        </a:rPr>
                        <a:t>Wednesday</a:t>
                      </a:r>
                      <a:endParaRPr sz="1200"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r>
                        <a:rPr lang="en-GB" sz="1050">
                          <a:latin typeface="Comic Sans MS"/>
                          <a:ea typeface="Comic Sans MS"/>
                          <a:cs typeface="Comic Sans MS"/>
                          <a:sym typeface="Comic Sans MS"/>
                        </a:rPr>
                        <a:t>Registration</a:t>
                      </a:r>
                      <a:endParaRPr sz="105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3">
                  <a:txBody>
                    <a:bodyPr/>
                    <a:lstStyle/>
                    <a:p>
                      <a:pPr marL="0" marR="0" lvl="0" indent="0" algn="l" rtl="0">
                        <a:spcBef>
                          <a:spcPts val="0"/>
                        </a:spcBef>
                        <a:spcAft>
                          <a:spcPts val="0"/>
                        </a:spcAft>
                        <a:buNone/>
                      </a:pPr>
                      <a:endParaRPr sz="1800"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800" dirty="0" smtClean="0"/>
                        <a:t>EMS</a:t>
                      </a:r>
                    </a:p>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a:txBody>
                    <a:bodyPr/>
                    <a:lstStyle/>
                    <a:p>
                      <a:pPr marL="0" marR="0" lvl="0" indent="0" algn="l" rtl="0">
                        <a:spcBef>
                          <a:spcPts val="0"/>
                        </a:spcBef>
                        <a:spcAft>
                          <a:spcPts val="0"/>
                        </a:spcAft>
                        <a:buNone/>
                      </a:pPr>
                      <a:endParaRPr sz="1800" dirty="0"/>
                    </a:p>
                    <a:p>
                      <a:pPr marL="0" marR="0" lvl="0" indent="0" algn="l" rtl="0">
                        <a:spcBef>
                          <a:spcPts val="0"/>
                        </a:spcBef>
                        <a:spcAft>
                          <a:spcPts val="0"/>
                        </a:spcAft>
                        <a:buNone/>
                      </a:pPr>
                      <a:r>
                        <a:rPr lang="en-GB" sz="1800" dirty="0" smtClean="0"/>
                        <a:t>Maths</a:t>
                      </a:r>
                      <a:endParaRPr sz="1800" dirty="0"/>
                    </a:p>
                  </a:txBody>
                  <a:tcPr marL="41075" marR="41075" marT="0" marB="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Snack </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Playtime</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Snack </a:t>
                      </a:r>
                      <a:endParaRPr sz="1800" dirty="0"/>
                    </a:p>
                  </a:txBody>
                  <a:tcPr marL="41075" marR="41075" marT="0" marB="0"/>
                </a:tc>
                <a:tc>
                  <a:txBody>
                    <a:bodyPr/>
                    <a:lstStyle/>
                    <a:p>
                      <a:pPr marL="0" marR="0" lvl="0" indent="0" algn="l" rtl="0">
                        <a:spcBef>
                          <a:spcPts val="0"/>
                        </a:spcBef>
                        <a:spcAft>
                          <a:spcPts val="0"/>
                        </a:spcAft>
                        <a:buNone/>
                      </a:pPr>
                      <a:endParaRPr sz="1800"/>
                    </a:p>
                  </a:txBody>
                  <a:tcPr marL="41075" marR="41075" marT="0" marB="0">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PE</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lang="en-GB" sz="1800" dirty="0" smtClean="0"/>
                    </a:p>
                    <a:p>
                      <a:pPr marL="0" marR="0" lvl="0" indent="0" algn="l" rtl="0">
                        <a:spcBef>
                          <a:spcPts val="0"/>
                        </a:spcBef>
                        <a:spcAft>
                          <a:spcPts val="0"/>
                        </a:spcAft>
                        <a:buNone/>
                      </a:pPr>
                      <a:r>
                        <a:rPr lang="en-GB" sz="1800" dirty="0" smtClean="0"/>
                        <a:t>Arithmetic</a:t>
                      </a: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985125">
                <a:tc>
                  <a:txBody>
                    <a:bodyPr/>
                    <a:lstStyle/>
                    <a:p>
                      <a:pPr marL="0" marR="0" lvl="0" indent="0" algn="ctr" rtl="0">
                        <a:lnSpc>
                          <a:spcPct val="107000"/>
                        </a:lnSpc>
                        <a:spcBef>
                          <a:spcPts val="0"/>
                        </a:spcBef>
                        <a:spcAft>
                          <a:spcPts val="0"/>
                        </a:spcAft>
                        <a:buNone/>
                      </a:pPr>
                      <a:endParaRPr sz="1200" dirty="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endParaRPr sz="105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3">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1351625">
                <a:tc>
                  <a:txBody>
                    <a:bodyPr/>
                    <a:lstStyle/>
                    <a:p>
                      <a:pPr marL="0" marR="0" lvl="0" indent="0" algn="ctr" rtl="0">
                        <a:lnSpc>
                          <a:spcPct val="107000"/>
                        </a:lnSpc>
                        <a:spcBef>
                          <a:spcPts val="0"/>
                        </a:spcBef>
                        <a:spcAft>
                          <a:spcPts val="0"/>
                        </a:spcAft>
                        <a:buNone/>
                      </a:pPr>
                      <a:endParaRPr sz="120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C8C5"/>
                    </a:solidFill>
                  </a:tcPr>
                </a:tc>
                <a:tc>
                  <a:txBody>
                    <a:bodyPr/>
                    <a:lstStyle/>
                    <a:p>
                      <a:pPr marL="71755" marR="71755" lvl="0" indent="0" algn="l" rtl="0">
                        <a:lnSpc>
                          <a:spcPct val="107000"/>
                        </a:lnSpc>
                        <a:spcBef>
                          <a:spcPts val="0"/>
                        </a:spcBef>
                        <a:spcAft>
                          <a:spcPts val="0"/>
                        </a:spcAft>
                        <a:buNone/>
                      </a:pPr>
                      <a:endParaRPr sz="1050">
                        <a:latin typeface="Calibri"/>
                        <a:ea typeface="Calibri"/>
                        <a:cs typeface="Calibri"/>
                        <a:sym typeface="Calibri"/>
                      </a:endParaRPr>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endParaRPr sz="1800" dirty="0"/>
                    </a:p>
                  </a:txBody>
                  <a:tcPr marL="41075" marR="410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78972"/>
          </a:xfrm>
          <a:prstGeom prst="rect">
            <a:avLst/>
          </a:prstGeom>
        </p:spPr>
      </p:pic>
    </p:spTree>
    <p:extLst>
      <p:ext uri="{BB962C8B-B14F-4D97-AF65-F5344CB8AC3E}">
        <p14:creationId xmlns:p14="http://schemas.microsoft.com/office/powerpoint/2010/main" val="1063286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8"/>
          <p:cNvSpPr txBox="1">
            <a:spLocks noGrp="1"/>
          </p:cNvSpPr>
          <p:nvPr>
            <p:ph type="title"/>
          </p:nvPr>
        </p:nvSpPr>
        <p:spPr>
          <a:xfrm>
            <a:off x="1331640" y="188640"/>
            <a:ext cx="7704667" cy="72008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Mental Health and Wellbeing</a:t>
            </a:r>
            <a:endParaRPr/>
          </a:p>
        </p:txBody>
      </p:sp>
      <p:pic>
        <p:nvPicPr>
          <p:cNvPr id="209" name="Google Shape;209;p8"/>
          <p:cNvPicPr preferRelativeResize="0">
            <a:picLocks noGrp="1"/>
          </p:cNvPicPr>
          <p:nvPr>
            <p:ph type="body" idx="1"/>
          </p:nvPr>
        </p:nvPicPr>
        <p:blipFill rotWithShape="1">
          <a:blip r:embed="rId3">
            <a:alphaModFix/>
          </a:blip>
          <a:srcRect/>
          <a:stretch/>
        </p:blipFill>
        <p:spPr>
          <a:xfrm>
            <a:off x="1" y="908720"/>
            <a:ext cx="9144000" cy="5949280"/>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txBox="1">
            <a:spLocks noGrp="1"/>
          </p:cNvSpPr>
          <p:nvPr>
            <p:ph type="title"/>
          </p:nvPr>
        </p:nvSpPr>
        <p:spPr>
          <a:xfrm>
            <a:off x="971600" y="188640"/>
            <a:ext cx="7704667" cy="451519"/>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a:t>Key Performance Indicators</a:t>
            </a:r>
            <a:endParaRPr/>
          </a:p>
        </p:txBody>
      </p:sp>
      <p:sp>
        <p:nvSpPr>
          <p:cNvPr id="215" name="Google Shape;215;p10"/>
          <p:cNvSpPr txBox="1">
            <a:spLocks noGrp="1"/>
          </p:cNvSpPr>
          <p:nvPr>
            <p:ph type="body" idx="1"/>
          </p:nvPr>
        </p:nvSpPr>
        <p:spPr>
          <a:xfrm>
            <a:off x="982133" y="2667000"/>
            <a:ext cx="7704667" cy="3332816"/>
          </a:xfrm>
          <a:prstGeom prst="rect">
            <a:avLst/>
          </a:prstGeom>
          <a:noFill/>
          <a:ln>
            <a:noFill/>
          </a:ln>
        </p:spPr>
        <p:txBody>
          <a:bodyPr spcFirstLastPara="1" wrap="square" lIns="91425" tIns="45700" rIns="91425" bIns="45700" anchor="ctr" anchorCtr="0">
            <a:normAutofit/>
          </a:bodyPr>
          <a:lstStyle/>
          <a:p>
            <a:pPr marL="285750" lvl="0" indent="-64770" algn="l" rtl="0">
              <a:spcBef>
                <a:spcPts val="0"/>
              </a:spcBef>
              <a:spcAft>
                <a:spcPts val="0"/>
              </a:spcAft>
              <a:buSzPts val="3480"/>
              <a:buNone/>
            </a:pPr>
            <a:endParaRPr/>
          </a:p>
        </p:txBody>
      </p:sp>
      <p:pic>
        <p:nvPicPr>
          <p:cNvPr id="216" name="Google Shape;216;p10"/>
          <p:cNvPicPr preferRelativeResize="0"/>
          <p:nvPr/>
        </p:nvPicPr>
        <p:blipFill rotWithShape="1">
          <a:blip r:embed="rId3">
            <a:alphaModFix/>
          </a:blip>
          <a:srcRect l="11418" t="22399" r="27944" b="9002"/>
          <a:stretch/>
        </p:blipFill>
        <p:spPr>
          <a:xfrm>
            <a:off x="9008" y="908720"/>
            <a:ext cx="9134992" cy="581317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1"/>
          <p:cNvSpPr txBox="1">
            <a:spLocks noGrp="1"/>
          </p:cNvSpPr>
          <p:nvPr>
            <p:ph type="title"/>
          </p:nvPr>
        </p:nvSpPr>
        <p:spPr>
          <a:xfrm>
            <a:off x="982133" y="980728"/>
            <a:ext cx="7704667" cy="216024"/>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a:t>Permission</a:t>
            </a:r>
            <a:br>
              <a:rPr lang="en-GB"/>
            </a:br>
            <a:r>
              <a:rPr lang="en-GB"/>
              <a:t/>
            </a:r>
            <a:br>
              <a:rPr lang="en-GB"/>
            </a:br>
            <a:endParaRPr/>
          </a:p>
        </p:txBody>
      </p:sp>
      <p:sp>
        <p:nvSpPr>
          <p:cNvPr id="222" name="Google Shape;222;p11"/>
          <p:cNvSpPr txBox="1">
            <a:spLocks noGrp="1"/>
          </p:cNvSpPr>
          <p:nvPr>
            <p:ph type="body" idx="1"/>
          </p:nvPr>
        </p:nvSpPr>
        <p:spPr>
          <a:xfrm>
            <a:off x="982133" y="1315720"/>
            <a:ext cx="7704667" cy="3332816"/>
          </a:xfrm>
          <a:prstGeom prst="rect">
            <a:avLst/>
          </a:prstGeom>
          <a:noFill/>
          <a:ln>
            <a:noFill/>
          </a:ln>
        </p:spPr>
        <p:txBody>
          <a:bodyPr spcFirstLastPara="1" wrap="square" lIns="91425" tIns="45700" rIns="91425" bIns="45700" anchor="ctr" anchorCtr="0">
            <a:normAutofit/>
          </a:bodyPr>
          <a:lstStyle/>
          <a:p>
            <a:pPr marL="285750" lvl="0" indent="-285750" algn="l" rtl="0">
              <a:spcBef>
                <a:spcPts val="0"/>
              </a:spcBef>
              <a:spcAft>
                <a:spcPts val="0"/>
              </a:spcAft>
              <a:buSzPts val="3480"/>
              <a:buChar char="•"/>
            </a:pPr>
            <a:r>
              <a:rPr lang="en-GB" dirty="0"/>
              <a:t>Just a reminder that we love to share photos of activities and events the children have taken part in.</a:t>
            </a:r>
            <a:endParaRPr dirty="0"/>
          </a:p>
          <a:p>
            <a:pPr marL="285750" lvl="0" indent="-285750" algn="l" rtl="0">
              <a:spcBef>
                <a:spcPts val="1080"/>
              </a:spcBef>
              <a:spcAft>
                <a:spcPts val="0"/>
              </a:spcAft>
              <a:buSzPts val="3480"/>
              <a:buChar char="•"/>
            </a:pPr>
            <a:r>
              <a:rPr lang="en-GB" dirty="0"/>
              <a:t>If you haven’t already (and wish to), please give your consent via Arbor.</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2"/>
          <p:cNvSpPr txBox="1">
            <a:spLocks noGrp="1"/>
          </p:cNvSpPr>
          <p:nvPr>
            <p:ph type="title"/>
          </p:nvPr>
        </p:nvSpPr>
        <p:spPr>
          <a:xfrm>
            <a:off x="899592" y="260648"/>
            <a:ext cx="7704667" cy="667543"/>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a:t/>
            </a:r>
            <a:br>
              <a:rPr lang="en-GB"/>
            </a:br>
            <a:r>
              <a:rPr lang="en-GB"/>
              <a:t/>
            </a:r>
            <a:br>
              <a:rPr lang="en-GB"/>
            </a:br>
            <a:r>
              <a:rPr lang="en-GB"/>
              <a:t/>
            </a:r>
            <a:br>
              <a:rPr lang="en-GB"/>
            </a:br>
            <a:r>
              <a:rPr lang="en-GB"/>
              <a:t/>
            </a:r>
            <a:br>
              <a:rPr lang="en-GB"/>
            </a:br>
            <a:r>
              <a:rPr lang="en-GB"/>
              <a:t>Questions</a:t>
            </a:r>
            <a:endParaRPr/>
          </a:p>
        </p:txBody>
      </p:sp>
      <p:sp>
        <p:nvSpPr>
          <p:cNvPr id="229" name="Google Shape;229;p12"/>
          <p:cNvSpPr txBox="1">
            <a:spLocks noGrp="1"/>
          </p:cNvSpPr>
          <p:nvPr>
            <p:ph type="body" idx="1"/>
          </p:nvPr>
        </p:nvSpPr>
        <p:spPr>
          <a:xfrm>
            <a:off x="1187624" y="928191"/>
            <a:ext cx="7704667" cy="3332816"/>
          </a:xfrm>
          <a:prstGeom prst="rect">
            <a:avLst/>
          </a:prstGeom>
          <a:noFill/>
          <a:ln>
            <a:noFill/>
          </a:ln>
        </p:spPr>
        <p:txBody>
          <a:bodyPr spcFirstLastPara="1" wrap="square" lIns="91425" tIns="45700" rIns="91425" bIns="45700" anchor="ctr" anchorCtr="0">
            <a:normAutofit/>
          </a:bodyPr>
          <a:lstStyle/>
          <a:p>
            <a:pPr marL="285750" lvl="0" indent="0" algn="l" rtl="0">
              <a:spcBef>
                <a:spcPts val="0"/>
              </a:spcBef>
              <a:spcAft>
                <a:spcPts val="0"/>
              </a:spcAft>
              <a:buSzPts val="4640"/>
              <a:buNone/>
            </a:pPr>
            <a:endParaRPr sz="3200"/>
          </a:p>
          <a:p>
            <a:pPr marL="285750" lvl="0" indent="-294640" algn="l" rtl="0">
              <a:spcBef>
                <a:spcPts val="1240"/>
              </a:spcBef>
              <a:spcAft>
                <a:spcPts val="0"/>
              </a:spcAft>
              <a:buSzPts val="4640"/>
              <a:buChar char="•"/>
            </a:pPr>
            <a:r>
              <a:rPr lang="en-GB" sz="3200"/>
              <a:t>Would you like to ask any questions?</a:t>
            </a:r>
            <a:endParaRPr/>
          </a:p>
          <a:p>
            <a:pPr marL="285750" lvl="0" indent="-294640" algn="l" rtl="0">
              <a:spcBef>
                <a:spcPts val="1240"/>
              </a:spcBef>
              <a:spcAft>
                <a:spcPts val="0"/>
              </a:spcAft>
              <a:buSzPts val="4640"/>
              <a:buChar char="•"/>
            </a:pPr>
            <a:r>
              <a:rPr lang="en-GB" sz="3200"/>
              <a:t>Is there anything further you wish to know?</a:t>
            </a:r>
            <a:endParaRPr/>
          </a:p>
        </p:txBody>
      </p:sp>
    </p:spTree>
  </p:cSld>
  <p:clrMapOvr>
    <a:masterClrMapping/>
  </p:clrMapOvr>
</p:sld>
</file>

<file path=ppt/theme/theme1.xml><?xml version="1.0" encoding="utf-8"?>
<a:theme xmlns:a="http://schemas.openxmlformats.org/drawingml/2006/main" name="Parallax">
  <a:themeElements>
    <a:clrScheme name="Parallax">
      <a:dk1>
        <a:srgbClr val="000000"/>
      </a:dk1>
      <a:lt1>
        <a:srgbClr val="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608</Words>
  <Application>Microsoft Office PowerPoint</Application>
  <PresentationFormat>On-screen Show (4:3)</PresentationFormat>
  <Paragraphs>131</Paragraphs>
  <Slides>14</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Noto Sans Symbols</vt:lpstr>
      <vt:lpstr>Calibri</vt:lpstr>
      <vt:lpstr>Arial</vt:lpstr>
      <vt:lpstr>Corbel</vt:lpstr>
      <vt:lpstr>Comic Sans MS</vt:lpstr>
      <vt:lpstr>Parallax</vt:lpstr>
      <vt:lpstr> WELCOME TO YEAR SIX (Red Kites and Falcons)</vt:lpstr>
      <vt:lpstr>PowerPoint Presentation</vt:lpstr>
      <vt:lpstr>Our Team </vt:lpstr>
      <vt:lpstr>Uniforms</vt:lpstr>
      <vt:lpstr>Homework</vt:lpstr>
      <vt:lpstr>Homework</vt:lpstr>
      <vt:lpstr> Communication  </vt:lpstr>
      <vt:lpstr>PowerPoint Presentation</vt:lpstr>
      <vt:lpstr>School Day</vt:lpstr>
      <vt:lpstr>PowerPoint Presentation</vt:lpstr>
      <vt:lpstr>Mental Health and Wellbeing</vt:lpstr>
      <vt:lpstr>Key Performance Indicators</vt:lpstr>
      <vt:lpstr>Permission  </vt:lpstr>
      <vt:lpstr>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WELCOME TO YEAR SIX (Red Kites and Falcons)</dc:title>
  <dc:creator>Karen</dc:creator>
  <cp:lastModifiedBy>Jamie Wheeler</cp:lastModifiedBy>
  <cp:revision>3</cp:revision>
  <dcterms:created xsi:type="dcterms:W3CDTF">2008-09-07T17:02:34Z</dcterms:created>
  <dcterms:modified xsi:type="dcterms:W3CDTF">2026-09-15T13:22:13Z</dcterms:modified>
</cp:coreProperties>
</file>