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y="6858000" cx="9144000"/>
  <p:notesSz cx="6858000" cy="9144000"/>
  <p:embeddedFontLst>
    <p:embeddedFont>
      <p:font typeface="Corbel"/>
      <p:regular r:id="rId20"/>
      <p:bold r:id="rId21"/>
      <p:italic r:id="rId22"/>
      <p:boldItalic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24" roundtripDataSignature="AMtx7mjNinSlAysKmvLt8MUVXQbww67gk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Corbel-regular.fntdata"/><Relationship Id="rId11" Type="http://schemas.openxmlformats.org/officeDocument/2006/relationships/slide" Target="slides/slide6.xml"/><Relationship Id="rId22" Type="http://schemas.openxmlformats.org/officeDocument/2006/relationships/font" Target="fonts/Corbel-italic.fntdata"/><Relationship Id="rId10" Type="http://schemas.openxmlformats.org/officeDocument/2006/relationships/slide" Target="slides/slide5.xml"/><Relationship Id="rId21" Type="http://schemas.openxmlformats.org/officeDocument/2006/relationships/font" Target="fonts/Corbel-bold.fntdata"/><Relationship Id="rId13" Type="http://schemas.openxmlformats.org/officeDocument/2006/relationships/slide" Target="slides/slide8.xml"/><Relationship Id="rId24" Type="http://customschemas.google.com/relationships/presentationmetadata" Target="metadata"/><Relationship Id="rId12" Type="http://schemas.openxmlformats.org/officeDocument/2006/relationships/slide" Target="slides/slide7.xml"/><Relationship Id="rId23" Type="http://schemas.openxmlformats.org/officeDocument/2006/relationships/font" Target="fonts/Corbel-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lvl1pPr indent="-228600" lvl="0" marL="4572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36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46" name="Google Shape;146;p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147" name="Google Shape;147;p1: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SzPts val="1200"/>
              <a:buNone/>
            </a:pPr>
            <a:fld id="{00000000-1234-1234-1234-123412341234}" type="slidenum">
              <a:rPr b="0" i="0" lang="en-GB" sz="1200" u="none" cap="none" strike="noStrike">
                <a:solidFill>
                  <a:schemeClr val="dk1"/>
                </a:solidFill>
                <a:latin typeface="Arial"/>
                <a:ea typeface="Arial"/>
                <a:cs typeface="Arial"/>
                <a:sym typeface="Arial"/>
              </a:rPr>
              <a:t>‹#›</a:t>
            </a:fld>
            <a:endParaRPr b="0" i="0" sz="1200" u="none" cap="none" strike="noStrike">
              <a:solidFill>
                <a:schemeClr val="dk1"/>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p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154" name="Google Shape;154;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60" name="Google Shape;160;p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161" name="Google Shape;161;p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SzPts val="1200"/>
              <a:buNone/>
            </a:pPr>
            <a:fld id="{00000000-1234-1234-1234-123412341234}" type="slidenum">
              <a:rPr lang="en-GB"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176" name="Google Shape;176;p4: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177" name="Google Shape;177;p4: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SzPts val="1200"/>
              <a:buNone/>
            </a:pPr>
            <a:fld id="{00000000-1234-1234-1234-123412341234}" type="slidenum">
              <a:rPr lang="en-GB"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183" name="Google Shape;183;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7" name="Shape 187"/>
        <p:cNvGrpSpPr/>
        <p:nvPr/>
      </p:nvGrpSpPr>
      <p:grpSpPr>
        <a:xfrm>
          <a:off x="0" y="0"/>
          <a:ext cx="0" cy="0"/>
          <a:chOff x="0" y="0"/>
          <a:chExt cx="0" cy="0"/>
        </a:xfrm>
      </p:grpSpPr>
      <p:sp>
        <p:nvSpPr>
          <p:cNvPr id="188" name="Google Shape;188;p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189" name="Google Shape;189;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4" name="Google Shape;194;p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195" name="Google Shape;195;p7: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201" name="Google Shape;201;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207" name="Google Shape;207;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13" name="Google Shape;213;p1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214" name="Google Shape;214;p1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SzPts val="1200"/>
              <a:buNone/>
            </a:pPr>
            <a:fld id="{00000000-1234-1234-1234-123412341234}" type="slidenum">
              <a:rPr lang="en-GB"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g30214f3f756_0_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0" name="Google Shape;220;g30214f3f756_0_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221" name="Google Shape;221;g30214f3f756_0_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1: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228" name="Google Shape;228;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2: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360"/>
              </a:spcBef>
              <a:spcAft>
                <a:spcPts val="0"/>
              </a:spcAft>
              <a:buSzPts val="1400"/>
              <a:buNone/>
            </a:pPr>
            <a:r>
              <a:t/>
            </a:r>
            <a:endParaRPr/>
          </a:p>
        </p:txBody>
      </p:sp>
      <p:sp>
        <p:nvSpPr>
          <p:cNvPr id="234" name="Google Shape;234;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240" name="Google Shape;240;p1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241" name="Google Shape;241;p13: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SzPts val="1200"/>
              <a:buNone/>
            </a:pPr>
            <a:fld id="{00000000-1234-1234-1234-123412341234}" type="slidenum">
              <a:rPr lang="en-GB" sz="1200">
                <a:solidFill>
                  <a:schemeClr val="dk1"/>
                </a:solidFill>
                <a:latin typeface="Arial"/>
                <a:ea typeface="Arial"/>
                <a:cs typeface="Arial"/>
                <a:sym typeface="Arial"/>
              </a:rPr>
              <a:t>‹#›</a:t>
            </a:fld>
            <a:endParaRPr sz="1200">
              <a:solidFill>
                <a:schemeClr val="dk1"/>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2" name="Shape 22"/>
        <p:cNvGrpSpPr/>
        <p:nvPr/>
      </p:nvGrpSpPr>
      <p:grpSpPr>
        <a:xfrm>
          <a:off x="0" y="0"/>
          <a:ext cx="0" cy="0"/>
          <a:chOff x="0" y="0"/>
          <a:chExt cx="0" cy="0"/>
        </a:xfrm>
      </p:grpSpPr>
      <p:grpSp>
        <p:nvGrpSpPr>
          <p:cNvPr id="23" name="Google Shape;23;p15"/>
          <p:cNvGrpSpPr/>
          <p:nvPr/>
        </p:nvGrpSpPr>
        <p:grpSpPr>
          <a:xfrm>
            <a:off x="203200" y="0"/>
            <a:ext cx="3778250" cy="6858001"/>
            <a:chOff x="203200" y="0"/>
            <a:chExt cx="3778250" cy="6858001"/>
          </a:xfrm>
        </p:grpSpPr>
        <p:sp>
          <p:nvSpPr>
            <p:cNvPr id="24" name="Google Shape;24;p15"/>
            <p:cNvSpPr/>
            <p:nvPr/>
          </p:nvSpPr>
          <p:spPr>
            <a:xfrm>
              <a:off x="641350" y="0"/>
              <a:ext cx="1365250" cy="3971925"/>
            </a:xfrm>
            <a:custGeom>
              <a:rect b="b" l="l" r="r" t="t"/>
              <a:pathLst>
                <a:path extrusionOk="0" h="2502" w="860">
                  <a:moveTo>
                    <a:pt x="0" y="2445"/>
                  </a:moveTo>
                  <a:lnTo>
                    <a:pt x="228" y="2502"/>
                  </a:lnTo>
                  <a:lnTo>
                    <a:pt x="860" y="0"/>
                  </a:lnTo>
                  <a:lnTo>
                    <a:pt x="620" y="0"/>
                  </a:lnTo>
                  <a:lnTo>
                    <a:pt x="0" y="2445"/>
                  </a:lnTo>
                  <a:close/>
                </a:path>
              </a:pathLst>
            </a:custGeom>
            <a:solidFill>
              <a:schemeClr val="accent1"/>
            </a:solidFill>
            <a:ln>
              <a:noFill/>
            </a:ln>
          </p:spPr>
        </p:sp>
        <p:sp>
          <p:nvSpPr>
            <p:cNvPr id="25" name="Google Shape;25;p15"/>
            <p:cNvSpPr/>
            <p:nvPr/>
          </p:nvSpPr>
          <p:spPr>
            <a:xfrm>
              <a:off x="203200" y="0"/>
              <a:ext cx="1336675" cy="3862388"/>
            </a:xfrm>
            <a:custGeom>
              <a:rect b="b" l="l" r="r" t="t"/>
              <a:pathLst>
                <a:path extrusionOk="0" h="2433" w="842">
                  <a:moveTo>
                    <a:pt x="842" y="0"/>
                  </a:moveTo>
                  <a:lnTo>
                    <a:pt x="602" y="0"/>
                  </a:lnTo>
                  <a:lnTo>
                    <a:pt x="0" y="2376"/>
                  </a:lnTo>
                  <a:lnTo>
                    <a:pt x="228" y="2433"/>
                  </a:lnTo>
                  <a:lnTo>
                    <a:pt x="842" y="0"/>
                  </a:lnTo>
                  <a:close/>
                </a:path>
              </a:pathLst>
            </a:custGeom>
            <a:solidFill>
              <a:srgbClr val="595959"/>
            </a:solidFill>
            <a:ln>
              <a:noFill/>
            </a:ln>
          </p:spPr>
        </p:sp>
        <p:sp>
          <p:nvSpPr>
            <p:cNvPr id="26" name="Google Shape;26;p15"/>
            <p:cNvSpPr/>
            <p:nvPr/>
          </p:nvSpPr>
          <p:spPr>
            <a:xfrm>
              <a:off x="207963" y="3776663"/>
              <a:ext cx="1936750" cy="3081338"/>
            </a:xfrm>
            <a:custGeom>
              <a:rect b="b" l="l" r="r" t="t"/>
              <a:pathLst>
                <a:path extrusionOk="0" h="1941" w="1220">
                  <a:moveTo>
                    <a:pt x="0" y="0"/>
                  </a:moveTo>
                  <a:lnTo>
                    <a:pt x="1166" y="1941"/>
                  </a:lnTo>
                  <a:lnTo>
                    <a:pt x="1220" y="1941"/>
                  </a:lnTo>
                  <a:lnTo>
                    <a:pt x="0" y="0"/>
                  </a:lnTo>
                  <a:close/>
                </a:path>
              </a:pathLst>
            </a:custGeom>
            <a:solidFill>
              <a:srgbClr val="262626"/>
            </a:solidFill>
            <a:ln>
              <a:noFill/>
            </a:ln>
          </p:spPr>
        </p:sp>
        <p:sp>
          <p:nvSpPr>
            <p:cNvPr id="27" name="Google Shape;27;p15"/>
            <p:cNvSpPr/>
            <p:nvPr/>
          </p:nvSpPr>
          <p:spPr>
            <a:xfrm>
              <a:off x="646113" y="3886200"/>
              <a:ext cx="2373313" cy="2971800"/>
            </a:xfrm>
            <a:custGeom>
              <a:rect b="b" l="l" r="r" t="t"/>
              <a:pathLst>
                <a:path extrusionOk="0" h="1872" w="1495">
                  <a:moveTo>
                    <a:pt x="1495" y="1872"/>
                  </a:moveTo>
                  <a:lnTo>
                    <a:pt x="0" y="0"/>
                  </a:lnTo>
                  <a:lnTo>
                    <a:pt x="1442" y="1872"/>
                  </a:lnTo>
                  <a:lnTo>
                    <a:pt x="1495" y="1872"/>
                  </a:lnTo>
                  <a:close/>
                </a:path>
              </a:pathLst>
            </a:custGeom>
            <a:solidFill>
              <a:srgbClr val="5E0D0E"/>
            </a:solidFill>
            <a:ln>
              <a:noFill/>
            </a:ln>
          </p:spPr>
        </p:sp>
        <p:sp>
          <p:nvSpPr>
            <p:cNvPr id="28" name="Google Shape;28;p15"/>
            <p:cNvSpPr/>
            <p:nvPr/>
          </p:nvSpPr>
          <p:spPr>
            <a:xfrm>
              <a:off x="641350" y="3881438"/>
              <a:ext cx="3340100" cy="2976563"/>
            </a:xfrm>
            <a:custGeom>
              <a:rect b="b" l="l" r="r" t="t"/>
              <a:pathLst>
                <a:path extrusionOk="0" h="1875" w="2104">
                  <a:moveTo>
                    <a:pt x="0" y="0"/>
                  </a:moveTo>
                  <a:lnTo>
                    <a:pt x="3" y="3"/>
                  </a:lnTo>
                  <a:lnTo>
                    <a:pt x="1498" y="1875"/>
                  </a:lnTo>
                  <a:lnTo>
                    <a:pt x="2104" y="1875"/>
                  </a:lnTo>
                  <a:lnTo>
                    <a:pt x="228" y="57"/>
                  </a:lnTo>
                  <a:lnTo>
                    <a:pt x="0" y="0"/>
                  </a:lnTo>
                  <a:close/>
                </a:path>
              </a:pathLst>
            </a:custGeom>
            <a:solidFill>
              <a:srgbClr val="8D1415"/>
            </a:solidFill>
            <a:ln>
              <a:noFill/>
            </a:ln>
          </p:spPr>
        </p:sp>
        <p:sp>
          <p:nvSpPr>
            <p:cNvPr id="29" name="Google Shape;29;p15"/>
            <p:cNvSpPr/>
            <p:nvPr/>
          </p:nvSpPr>
          <p:spPr>
            <a:xfrm>
              <a:off x="203200" y="3771900"/>
              <a:ext cx="2660650" cy="3086100"/>
            </a:xfrm>
            <a:custGeom>
              <a:rect b="b" l="l" r="r" t="t"/>
              <a:pathLst>
                <a:path extrusionOk="0" h="1944" w="1676">
                  <a:moveTo>
                    <a:pt x="1676" y="1944"/>
                  </a:moveTo>
                  <a:lnTo>
                    <a:pt x="264" y="111"/>
                  </a:lnTo>
                  <a:lnTo>
                    <a:pt x="225" y="60"/>
                  </a:lnTo>
                  <a:lnTo>
                    <a:pt x="228" y="60"/>
                  </a:lnTo>
                  <a:lnTo>
                    <a:pt x="264" y="111"/>
                  </a:lnTo>
                  <a:lnTo>
                    <a:pt x="234" y="69"/>
                  </a:lnTo>
                  <a:lnTo>
                    <a:pt x="228" y="57"/>
                  </a:lnTo>
                  <a:lnTo>
                    <a:pt x="222" y="54"/>
                  </a:lnTo>
                  <a:lnTo>
                    <a:pt x="0" y="0"/>
                  </a:lnTo>
                  <a:lnTo>
                    <a:pt x="3" y="3"/>
                  </a:lnTo>
                  <a:lnTo>
                    <a:pt x="1223" y="1944"/>
                  </a:lnTo>
                  <a:lnTo>
                    <a:pt x="1676" y="1944"/>
                  </a:lnTo>
                  <a:close/>
                </a:path>
              </a:pathLst>
            </a:custGeom>
            <a:solidFill>
              <a:srgbClr val="3F3F3F"/>
            </a:solidFill>
            <a:ln>
              <a:noFill/>
            </a:ln>
          </p:spPr>
        </p:sp>
      </p:grpSp>
      <p:sp>
        <p:nvSpPr>
          <p:cNvPr id="30" name="Google Shape;30;p15"/>
          <p:cNvSpPr txBox="1"/>
          <p:nvPr>
            <p:ph type="ctrTitle"/>
          </p:nvPr>
        </p:nvSpPr>
        <p:spPr>
          <a:xfrm>
            <a:off x="1739673" y="914401"/>
            <a:ext cx="6947127" cy="3488266"/>
          </a:xfrm>
          <a:prstGeom prst="rect">
            <a:avLst/>
          </a:prstGeom>
          <a:noFill/>
          <a:ln>
            <a:noFill/>
          </a:ln>
        </p:spPr>
        <p:txBody>
          <a:bodyPr anchorCtr="0" anchor="b" bIns="45700" lIns="91425" spcFirstLastPara="1" rIns="91425" wrap="square" tIns="45700">
            <a:normAutofit/>
          </a:bodyPr>
          <a:lstStyle>
            <a:lvl1pPr lvl="0" algn="r">
              <a:lnSpc>
                <a:spcPct val="100000"/>
              </a:lnSpc>
              <a:spcBef>
                <a:spcPts val="0"/>
              </a:spcBef>
              <a:spcAft>
                <a:spcPts val="0"/>
              </a:spcAft>
              <a:buClr>
                <a:schemeClr val="dk1"/>
              </a:buClr>
              <a:buSzPts val="5400"/>
              <a:buFont typeface="Corbel"/>
              <a:buNone/>
              <a:defRPr sz="5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15"/>
          <p:cNvSpPr txBox="1"/>
          <p:nvPr>
            <p:ph idx="1" type="subTitle"/>
          </p:nvPr>
        </p:nvSpPr>
        <p:spPr>
          <a:xfrm>
            <a:off x="2924238" y="4402666"/>
            <a:ext cx="5762563" cy="1364531"/>
          </a:xfrm>
          <a:prstGeom prst="rect">
            <a:avLst/>
          </a:prstGeom>
          <a:noFill/>
          <a:ln>
            <a:noFill/>
          </a:ln>
        </p:spPr>
        <p:txBody>
          <a:bodyPr anchorCtr="0" anchor="t" bIns="45700" lIns="91425" spcFirstLastPara="1" rIns="91425" wrap="square" tIns="45700">
            <a:normAutofit/>
          </a:bodyPr>
          <a:lstStyle>
            <a:lvl1pPr lvl="0" algn="r">
              <a:lnSpc>
                <a:spcPct val="100000"/>
              </a:lnSpc>
              <a:spcBef>
                <a:spcPts val="360"/>
              </a:spcBef>
              <a:spcAft>
                <a:spcPts val="0"/>
              </a:spcAft>
              <a:buSzPts val="2610"/>
              <a:buNone/>
              <a:defRPr sz="1800">
                <a:solidFill>
                  <a:schemeClr val="dk1"/>
                </a:solidFill>
              </a:defRPr>
            </a:lvl1pPr>
            <a:lvl2pPr lvl="1" algn="ctr">
              <a:lnSpc>
                <a:spcPct val="100000"/>
              </a:lnSpc>
              <a:spcBef>
                <a:spcPts val="600"/>
              </a:spcBef>
              <a:spcAft>
                <a:spcPts val="0"/>
              </a:spcAft>
              <a:buSzPts val="2900"/>
              <a:buNone/>
              <a:defRPr>
                <a:solidFill>
                  <a:srgbClr val="888888"/>
                </a:solidFill>
              </a:defRPr>
            </a:lvl2pPr>
            <a:lvl3pPr lvl="2" algn="ctr">
              <a:lnSpc>
                <a:spcPct val="100000"/>
              </a:lnSpc>
              <a:spcBef>
                <a:spcPts val="600"/>
              </a:spcBef>
              <a:spcAft>
                <a:spcPts val="0"/>
              </a:spcAft>
              <a:buSzPts val="2610"/>
              <a:buNone/>
              <a:defRPr>
                <a:solidFill>
                  <a:srgbClr val="888888"/>
                </a:solidFill>
              </a:defRPr>
            </a:lvl3pPr>
            <a:lvl4pPr lvl="3" algn="ctr">
              <a:lnSpc>
                <a:spcPct val="100000"/>
              </a:lnSpc>
              <a:spcBef>
                <a:spcPts val="600"/>
              </a:spcBef>
              <a:spcAft>
                <a:spcPts val="0"/>
              </a:spcAft>
              <a:buSzPts val="2320"/>
              <a:buNone/>
              <a:defRPr>
                <a:solidFill>
                  <a:srgbClr val="888888"/>
                </a:solidFill>
              </a:defRPr>
            </a:lvl4pPr>
            <a:lvl5pPr lvl="4" algn="ctr">
              <a:lnSpc>
                <a:spcPct val="100000"/>
              </a:lnSpc>
              <a:spcBef>
                <a:spcPts val="600"/>
              </a:spcBef>
              <a:spcAft>
                <a:spcPts val="0"/>
              </a:spcAft>
              <a:buSzPts val="2030"/>
              <a:buNone/>
              <a:defRPr>
                <a:solidFill>
                  <a:srgbClr val="888888"/>
                </a:solidFill>
              </a:defRPr>
            </a:lvl5pPr>
            <a:lvl6pPr lvl="5" algn="ctr">
              <a:lnSpc>
                <a:spcPct val="100000"/>
              </a:lnSpc>
              <a:spcBef>
                <a:spcPts val="600"/>
              </a:spcBef>
              <a:spcAft>
                <a:spcPts val="0"/>
              </a:spcAft>
              <a:buSzPts val="2030"/>
              <a:buNone/>
              <a:defRPr>
                <a:solidFill>
                  <a:srgbClr val="888888"/>
                </a:solidFill>
              </a:defRPr>
            </a:lvl6pPr>
            <a:lvl7pPr lvl="6" algn="ctr">
              <a:lnSpc>
                <a:spcPct val="100000"/>
              </a:lnSpc>
              <a:spcBef>
                <a:spcPts val="600"/>
              </a:spcBef>
              <a:spcAft>
                <a:spcPts val="0"/>
              </a:spcAft>
              <a:buSzPts val="2030"/>
              <a:buNone/>
              <a:defRPr>
                <a:solidFill>
                  <a:srgbClr val="888888"/>
                </a:solidFill>
              </a:defRPr>
            </a:lvl7pPr>
            <a:lvl8pPr lvl="7" algn="ctr">
              <a:lnSpc>
                <a:spcPct val="100000"/>
              </a:lnSpc>
              <a:spcBef>
                <a:spcPts val="600"/>
              </a:spcBef>
              <a:spcAft>
                <a:spcPts val="0"/>
              </a:spcAft>
              <a:buSzPts val="2030"/>
              <a:buNone/>
              <a:defRPr>
                <a:solidFill>
                  <a:srgbClr val="888888"/>
                </a:solidFill>
              </a:defRPr>
            </a:lvl8pPr>
            <a:lvl9pPr lvl="8" algn="ctr">
              <a:lnSpc>
                <a:spcPct val="100000"/>
              </a:lnSpc>
              <a:spcBef>
                <a:spcPts val="600"/>
              </a:spcBef>
              <a:spcAft>
                <a:spcPts val="600"/>
              </a:spcAft>
              <a:buSzPts val="2030"/>
              <a:buNone/>
              <a:defRPr>
                <a:solidFill>
                  <a:srgbClr val="888888"/>
                </a:solidFill>
              </a:defRPr>
            </a:lvl9pPr>
          </a:lstStyle>
          <a:p/>
        </p:txBody>
      </p:sp>
      <p:sp>
        <p:nvSpPr>
          <p:cNvPr id="32" name="Google Shape;32;p15"/>
          <p:cNvSpPr txBox="1"/>
          <p:nvPr>
            <p:ph idx="10" type="dt"/>
          </p:nvPr>
        </p:nvSpPr>
        <p:spPr>
          <a:xfrm>
            <a:off x="7325773" y="6117336"/>
            <a:ext cx="857473"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15"/>
          <p:cNvSpPr txBox="1"/>
          <p:nvPr>
            <p:ph idx="11" type="ftr"/>
          </p:nvPr>
        </p:nvSpPr>
        <p:spPr>
          <a:xfrm>
            <a:off x="3623733" y="6117336"/>
            <a:ext cx="3609438"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15"/>
          <p:cNvSpPr txBox="1"/>
          <p:nvPr>
            <p:ph idx="12" type="sldNum"/>
          </p:nvPr>
        </p:nvSpPr>
        <p:spPr>
          <a:xfrm>
            <a:off x="8275320" y="6117336"/>
            <a:ext cx="41148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
        <p:nvSpPr>
          <p:cNvPr id="35" name="Google Shape;35;p15"/>
          <p:cNvSpPr/>
          <p:nvPr/>
        </p:nvSpPr>
        <p:spPr>
          <a:xfrm>
            <a:off x="203200" y="3771900"/>
            <a:ext cx="361950" cy="90488"/>
          </a:xfrm>
          <a:custGeom>
            <a:rect b="b" l="l" r="r" t="t"/>
            <a:pathLst>
              <a:path extrusionOk="0" h="57" w="228">
                <a:moveTo>
                  <a:pt x="228" y="57"/>
                </a:moveTo>
                <a:lnTo>
                  <a:pt x="0" y="0"/>
                </a:lnTo>
                <a:lnTo>
                  <a:pt x="222" y="54"/>
                </a:lnTo>
                <a:lnTo>
                  <a:pt x="228" y="57"/>
                </a:lnTo>
                <a:close/>
              </a:path>
            </a:pathLst>
          </a:custGeom>
          <a:solidFill>
            <a:srgbClr val="29ABE2"/>
          </a:solidFill>
          <a:ln>
            <a:noFill/>
          </a:ln>
        </p:spPr>
      </p:sp>
      <p:sp>
        <p:nvSpPr>
          <p:cNvPr id="36" name="Google Shape;36;p15"/>
          <p:cNvSpPr/>
          <p:nvPr/>
        </p:nvSpPr>
        <p:spPr>
          <a:xfrm>
            <a:off x="560388" y="3867150"/>
            <a:ext cx="61913" cy="80963"/>
          </a:xfrm>
          <a:custGeom>
            <a:rect b="b" l="l" r="r" t="t"/>
            <a:pathLst>
              <a:path extrusionOk="0" h="51" w="39">
                <a:moveTo>
                  <a:pt x="0" y="0"/>
                </a:moveTo>
                <a:lnTo>
                  <a:pt x="39" y="51"/>
                </a:lnTo>
                <a:lnTo>
                  <a:pt x="3" y="0"/>
                </a:lnTo>
                <a:lnTo>
                  <a:pt x="0" y="0"/>
                </a:lnTo>
                <a:close/>
              </a:path>
            </a:pathLst>
          </a:custGeom>
          <a:solidFill>
            <a:srgbClr val="29ABE2"/>
          </a:solid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37" name="Shape 37"/>
        <p:cNvGrpSpPr/>
        <p:nvPr/>
      </p:nvGrpSpPr>
      <p:grpSpPr>
        <a:xfrm>
          <a:off x="0" y="0"/>
          <a:ext cx="0" cy="0"/>
          <a:chOff x="0" y="0"/>
          <a:chExt cx="0" cy="0"/>
        </a:xfrm>
      </p:grpSpPr>
      <p:sp>
        <p:nvSpPr>
          <p:cNvPr id="38" name="Google Shape;38;p16"/>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6"/>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16"/>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41" name="Shape 41"/>
        <p:cNvGrpSpPr/>
        <p:nvPr/>
      </p:nvGrpSpPr>
      <p:grpSpPr>
        <a:xfrm>
          <a:off x="0" y="0"/>
          <a:ext cx="0" cy="0"/>
          <a:chOff x="0" y="0"/>
          <a:chExt cx="0" cy="0"/>
        </a:xfrm>
      </p:grpSpPr>
      <p:sp>
        <p:nvSpPr>
          <p:cNvPr id="42" name="Google Shape;42;p17"/>
          <p:cNvSpPr txBox="1"/>
          <p:nvPr>
            <p:ph type="title"/>
          </p:nvPr>
        </p:nvSpPr>
        <p:spPr>
          <a:xfrm>
            <a:off x="982133" y="457201"/>
            <a:ext cx="7704667" cy="19812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17"/>
          <p:cNvSpPr txBox="1"/>
          <p:nvPr>
            <p:ph idx="1" type="body"/>
          </p:nvPr>
        </p:nvSpPr>
        <p:spPr>
          <a:xfrm>
            <a:off x="982133" y="2667000"/>
            <a:ext cx="7704667" cy="3332816"/>
          </a:xfrm>
          <a:prstGeom prst="rect">
            <a:avLst/>
          </a:prstGeom>
          <a:noFill/>
          <a:ln>
            <a:noFill/>
          </a:ln>
        </p:spPr>
        <p:txBody>
          <a:bodyPr anchorCtr="0" anchor="ctr" bIns="45700" lIns="91425" spcFirstLastPara="1" rIns="91425" wrap="square" tIns="45700">
            <a:normAutofit/>
          </a:bodyPr>
          <a:lstStyle>
            <a:lvl1pPr indent="-394335" lvl="0" marL="457200" algn="l">
              <a:lnSpc>
                <a:spcPct val="100000"/>
              </a:lnSpc>
              <a:spcBef>
                <a:spcPts val="360"/>
              </a:spcBef>
              <a:spcAft>
                <a:spcPts val="0"/>
              </a:spcAft>
              <a:buSzPts val="2610"/>
              <a:buChar char="•"/>
              <a:defRPr/>
            </a:lvl1pPr>
            <a:lvl2pPr indent="-394335" lvl="1" marL="914400" algn="l">
              <a:lnSpc>
                <a:spcPct val="100000"/>
              </a:lnSpc>
              <a:spcBef>
                <a:spcPts val="600"/>
              </a:spcBef>
              <a:spcAft>
                <a:spcPts val="0"/>
              </a:spcAft>
              <a:buSzPts val="2610"/>
              <a:buChar char="•"/>
              <a:defRPr/>
            </a:lvl2pPr>
            <a:lvl3pPr indent="-394335" lvl="2" marL="1371600" algn="l">
              <a:lnSpc>
                <a:spcPct val="100000"/>
              </a:lnSpc>
              <a:spcBef>
                <a:spcPts val="600"/>
              </a:spcBef>
              <a:spcAft>
                <a:spcPts val="0"/>
              </a:spcAft>
              <a:buSzPts val="2610"/>
              <a:buChar char="•"/>
              <a:defRPr/>
            </a:lvl3pPr>
            <a:lvl4pPr indent="-394335" lvl="3" marL="1828800" algn="l">
              <a:lnSpc>
                <a:spcPct val="100000"/>
              </a:lnSpc>
              <a:spcBef>
                <a:spcPts val="600"/>
              </a:spcBef>
              <a:spcAft>
                <a:spcPts val="0"/>
              </a:spcAft>
              <a:buSzPts val="2610"/>
              <a:buChar char="•"/>
              <a:defRPr/>
            </a:lvl4pPr>
            <a:lvl5pPr indent="-394335" lvl="4" marL="2286000" algn="l">
              <a:lnSpc>
                <a:spcPct val="100000"/>
              </a:lnSpc>
              <a:spcBef>
                <a:spcPts val="600"/>
              </a:spcBef>
              <a:spcAft>
                <a:spcPts val="0"/>
              </a:spcAft>
              <a:buSzPts val="2610"/>
              <a:buChar char="•"/>
              <a:defRPr/>
            </a:lvl5pPr>
            <a:lvl6pPr indent="-394335" lvl="5" marL="2743200" algn="l">
              <a:lnSpc>
                <a:spcPct val="100000"/>
              </a:lnSpc>
              <a:spcBef>
                <a:spcPts val="600"/>
              </a:spcBef>
              <a:spcAft>
                <a:spcPts val="0"/>
              </a:spcAft>
              <a:buSzPts val="2610"/>
              <a:buChar char="•"/>
              <a:defRPr/>
            </a:lvl6pPr>
            <a:lvl7pPr indent="-394335" lvl="6" marL="3200400" algn="l">
              <a:lnSpc>
                <a:spcPct val="100000"/>
              </a:lnSpc>
              <a:spcBef>
                <a:spcPts val="600"/>
              </a:spcBef>
              <a:spcAft>
                <a:spcPts val="0"/>
              </a:spcAft>
              <a:buSzPts val="2610"/>
              <a:buChar char="•"/>
              <a:defRPr/>
            </a:lvl7pPr>
            <a:lvl8pPr indent="-394334" lvl="7" marL="3657600" algn="l">
              <a:lnSpc>
                <a:spcPct val="100000"/>
              </a:lnSpc>
              <a:spcBef>
                <a:spcPts val="600"/>
              </a:spcBef>
              <a:spcAft>
                <a:spcPts val="0"/>
              </a:spcAft>
              <a:buSzPts val="2610"/>
              <a:buChar char="•"/>
              <a:defRPr/>
            </a:lvl8pPr>
            <a:lvl9pPr indent="-394334" lvl="8" marL="4114800" algn="l">
              <a:lnSpc>
                <a:spcPct val="100000"/>
              </a:lnSpc>
              <a:spcBef>
                <a:spcPts val="600"/>
              </a:spcBef>
              <a:spcAft>
                <a:spcPts val="600"/>
              </a:spcAft>
              <a:buSzPts val="2610"/>
              <a:buChar char="•"/>
              <a:defRPr/>
            </a:lvl9pPr>
          </a:lstStyle>
          <a:p/>
        </p:txBody>
      </p:sp>
      <p:sp>
        <p:nvSpPr>
          <p:cNvPr id="44" name="Google Shape;44;p17"/>
          <p:cNvSpPr txBox="1"/>
          <p:nvPr>
            <p:ph idx="10" type="dt"/>
          </p:nvPr>
        </p:nvSpPr>
        <p:spPr>
          <a:xfrm>
            <a:off x="7344329" y="6108173"/>
            <a:ext cx="857473"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17"/>
          <p:cNvSpPr txBox="1"/>
          <p:nvPr>
            <p:ph idx="11" type="ftr"/>
          </p:nvPr>
        </p:nvSpPr>
        <p:spPr>
          <a:xfrm>
            <a:off x="1972647" y="6108173"/>
            <a:ext cx="5314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17"/>
          <p:cNvSpPr txBox="1"/>
          <p:nvPr>
            <p:ph idx="12" type="sldNum"/>
          </p:nvPr>
        </p:nvSpPr>
        <p:spPr>
          <a:xfrm>
            <a:off x="8258967" y="6108173"/>
            <a:ext cx="427833"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7" name="Shape 47"/>
        <p:cNvGrpSpPr/>
        <p:nvPr/>
      </p:nvGrpSpPr>
      <p:grpSpPr>
        <a:xfrm>
          <a:off x="0" y="0"/>
          <a:ext cx="0" cy="0"/>
          <a:chOff x="0" y="0"/>
          <a:chExt cx="0" cy="0"/>
        </a:xfrm>
      </p:grpSpPr>
      <p:sp>
        <p:nvSpPr>
          <p:cNvPr id="48" name="Google Shape;48;p18"/>
          <p:cNvSpPr txBox="1"/>
          <p:nvPr>
            <p:ph type="title"/>
          </p:nvPr>
        </p:nvSpPr>
        <p:spPr>
          <a:xfrm>
            <a:off x="1986995" y="2666998"/>
            <a:ext cx="6699805" cy="2360071"/>
          </a:xfrm>
          <a:prstGeom prst="rect">
            <a:avLst/>
          </a:prstGeom>
          <a:noFill/>
          <a:ln>
            <a:noFill/>
          </a:ln>
        </p:spPr>
        <p:txBody>
          <a:bodyPr anchorCtr="0" anchor="b" bIns="45700" lIns="91425" spcFirstLastPara="1" rIns="91425" wrap="square" tIns="45700">
            <a:normAutofit/>
          </a:bodyPr>
          <a:lstStyle>
            <a:lvl1pPr lvl="0" algn="r">
              <a:lnSpc>
                <a:spcPct val="100000"/>
              </a:lnSpc>
              <a:spcBef>
                <a:spcPts val="0"/>
              </a:spcBef>
              <a:spcAft>
                <a:spcPts val="0"/>
              </a:spcAft>
              <a:buClr>
                <a:schemeClr val="dk1"/>
              </a:buClr>
              <a:buSzPts val="4000"/>
              <a:buFont typeface="Corbel"/>
              <a:buNone/>
              <a:defRPr b="0"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18"/>
          <p:cNvSpPr txBox="1"/>
          <p:nvPr>
            <p:ph idx="1" type="body"/>
          </p:nvPr>
        </p:nvSpPr>
        <p:spPr>
          <a:xfrm>
            <a:off x="1986998" y="5027070"/>
            <a:ext cx="6699802" cy="860400"/>
          </a:xfrm>
          <a:prstGeom prst="rect">
            <a:avLst/>
          </a:prstGeom>
          <a:noFill/>
          <a:ln>
            <a:noFill/>
          </a:ln>
        </p:spPr>
        <p:txBody>
          <a:bodyPr anchorCtr="0" anchor="t" bIns="45700" lIns="91425" spcFirstLastPara="1" rIns="91425" wrap="square" tIns="45700">
            <a:normAutofit/>
          </a:bodyPr>
          <a:lstStyle>
            <a:lvl1pPr indent="-228600" lvl="0" marL="457200" algn="r">
              <a:lnSpc>
                <a:spcPct val="100000"/>
              </a:lnSpc>
              <a:spcBef>
                <a:spcPts val="400"/>
              </a:spcBef>
              <a:spcAft>
                <a:spcPts val="0"/>
              </a:spcAft>
              <a:buSzPts val="2900"/>
              <a:buNone/>
              <a:defRPr sz="2000">
                <a:solidFill>
                  <a:schemeClr val="dk1"/>
                </a:solidFill>
              </a:defRPr>
            </a:lvl1pPr>
            <a:lvl2pPr indent="-228600" lvl="1" marL="914400" algn="l">
              <a:lnSpc>
                <a:spcPct val="100000"/>
              </a:lnSpc>
              <a:spcBef>
                <a:spcPts val="600"/>
              </a:spcBef>
              <a:spcAft>
                <a:spcPts val="0"/>
              </a:spcAft>
              <a:buSzPts val="2610"/>
              <a:buNone/>
              <a:defRPr sz="1800">
                <a:solidFill>
                  <a:srgbClr val="888888"/>
                </a:solidFill>
              </a:defRPr>
            </a:lvl2pPr>
            <a:lvl3pPr indent="-228600" lvl="2" marL="1371600" algn="l">
              <a:lnSpc>
                <a:spcPct val="100000"/>
              </a:lnSpc>
              <a:spcBef>
                <a:spcPts val="600"/>
              </a:spcBef>
              <a:spcAft>
                <a:spcPts val="0"/>
              </a:spcAft>
              <a:buSzPts val="2320"/>
              <a:buNone/>
              <a:defRPr sz="1600">
                <a:solidFill>
                  <a:srgbClr val="888888"/>
                </a:solidFill>
              </a:defRPr>
            </a:lvl3pPr>
            <a:lvl4pPr indent="-228600" lvl="3" marL="1828800" algn="l">
              <a:lnSpc>
                <a:spcPct val="100000"/>
              </a:lnSpc>
              <a:spcBef>
                <a:spcPts val="600"/>
              </a:spcBef>
              <a:spcAft>
                <a:spcPts val="0"/>
              </a:spcAft>
              <a:buSzPts val="2030"/>
              <a:buNone/>
              <a:defRPr sz="1400">
                <a:solidFill>
                  <a:srgbClr val="888888"/>
                </a:solidFill>
              </a:defRPr>
            </a:lvl4pPr>
            <a:lvl5pPr indent="-228600" lvl="4" marL="2286000" algn="l">
              <a:lnSpc>
                <a:spcPct val="100000"/>
              </a:lnSpc>
              <a:spcBef>
                <a:spcPts val="600"/>
              </a:spcBef>
              <a:spcAft>
                <a:spcPts val="0"/>
              </a:spcAft>
              <a:buSzPts val="2030"/>
              <a:buNone/>
              <a:defRPr sz="1400">
                <a:solidFill>
                  <a:srgbClr val="888888"/>
                </a:solidFill>
              </a:defRPr>
            </a:lvl5pPr>
            <a:lvl6pPr indent="-228600" lvl="5" marL="2743200" algn="l">
              <a:lnSpc>
                <a:spcPct val="100000"/>
              </a:lnSpc>
              <a:spcBef>
                <a:spcPts val="600"/>
              </a:spcBef>
              <a:spcAft>
                <a:spcPts val="0"/>
              </a:spcAft>
              <a:buSzPts val="2030"/>
              <a:buNone/>
              <a:defRPr sz="1400">
                <a:solidFill>
                  <a:srgbClr val="888888"/>
                </a:solidFill>
              </a:defRPr>
            </a:lvl6pPr>
            <a:lvl7pPr indent="-228600" lvl="6" marL="3200400" algn="l">
              <a:lnSpc>
                <a:spcPct val="100000"/>
              </a:lnSpc>
              <a:spcBef>
                <a:spcPts val="600"/>
              </a:spcBef>
              <a:spcAft>
                <a:spcPts val="0"/>
              </a:spcAft>
              <a:buSzPts val="2030"/>
              <a:buNone/>
              <a:defRPr sz="1400">
                <a:solidFill>
                  <a:srgbClr val="888888"/>
                </a:solidFill>
              </a:defRPr>
            </a:lvl7pPr>
            <a:lvl8pPr indent="-228600" lvl="7" marL="3657600" algn="l">
              <a:lnSpc>
                <a:spcPct val="100000"/>
              </a:lnSpc>
              <a:spcBef>
                <a:spcPts val="600"/>
              </a:spcBef>
              <a:spcAft>
                <a:spcPts val="0"/>
              </a:spcAft>
              <a:buSzPts val="2030"/>
              <a:buNone/>
              <a:defRPr sz="1400">
                <a:solidFill>
                  <a:srgbClr val="888888"/>
                </a:solidFill>
              </a:defRPr>
            </a:lvl8pPr>
            <a:lvl9pPr indent="-228600" lvl="8" marL="4114800" algn="l">
              <a:lnSpc>
                <a:spcPct val="100000"/>
              </a:lnSpc>
              <a:spcBef>
                <a:spcPts val="600"/>
              </a:spcBef>
              <a:spcAft>
                <a:spcPts val="600"/>
              </a:spcAft>
              <a:buSzPts val="2030"/>
              <a:buNone/>
              <a:defRPr sz="1400">
                <a:solidFill>
                  <a:srgbClr val="888888"/>
                </a:solidFill>
              </a:defRPr>
            </a:lvl9pPr>
          </a:lstStyle>
          <a:p/>
        </p:txBody>
      </p:sp>
      <p:sp>
        <p:nvSpPr>
          <p:cNvPr id="50" name="Google Shape;50;p18"/>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18"/>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18"/>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3" name="Shape 53"/>
        <p:cNvGrpSpPr/>
        <p:nvPr/>
      </p:nvGrpSpPr>
      <p:grpSpPr>
        <a:xfrm>
          <a:off x="0" y="0"/>
          <a:ext cx="0" cy="0"/>
          <a:chOff x="0" y="0"/>
          <a:chExt cx="0" cy="0"/>
        </a:xfrm>
      </p:grpSpPr>
      <p:sp>
        <p:nvSpPr>
          <p:cNvPr id="54" name="Google Shape;54;p19"/>
          <p:cNvSpPr txBox="1"/>
          <p:nvPr>
            <p:ph type="title"/>
          </p:nvPr>
        </p:nvSpPr>
        <p:spPr>
          <a:xfrm>
            <a:off x="982133" y="685801"/>
            <a:ext cx="7704667" cy="1752599"/>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19"/>
          <p:cNvSpPr txBox="1"/>
          <p:nvPr>
            <p:ph idx="1" type="body"/>
          </p:nvPr>
        </p:nvSpPr>
        <p:spPr>
          <a:xfrm>
            <a:off x="982133" y="2667000"/>
            <a:ext cx="3739896" cy="3368674"/>
          </a:xfrm>
          <a:prstGeom prst="rect">
            <a:avLst/>
          </a:prstGeom>
          <a:noFill/>
          <a:ln>
            <a:noFill/>
          </a:ln>
        </p:spPr>
        <p:txBody>
          <a:bodyPr anchorCtr="0" anchor="ctr" bIns="45700" lIns="91425" spcFirstLastPara="1" rIns="91425" wrap="square" tIns="45700">
            <a:normAutofit/>
          </a:bodyPr>
          <a:lstStyle>
            <a:lvl1pPr indent="-394335" lvl="0" marL="457200" algn="l">
              <a:lnSpc>
                <a:spcPct val="100000"/>
              </a:lnSpc>
              <a:spcBef>
                <a:spcPts val="360"/>
              </a:spcBef>
              <a:spcAft>
                <a:spcPts val="0"/>
              </a:spcAft>
              <a:buSzPts val="2610"/>
              <a:buChar char="•"/>
              <a:defRPr sz="1800"/>
            </a:lvl1pPr>
            <a:lvl2pPr indent="-375919" lvl="1" marL="914400" algn="l">
              <a:lnSpc>
                <a:spcPct val="100000"/>
              </a:lnSpc>
              <a:spcBef>
                <a:spcPts val="600"/>
              </a:spcBef>
              <a:spcAft>
                <a:spcPts val="0"/>
              </a:spcAft>
              <a:buSzPts val="2320"/>
              <a:buChar char="•"/>
              <a:defRPr sz="1600"/>
            </a:lvl2pPr>
            <a:lvl3pPr indent="-357505" lvl="2" marL="1371600" algn="l">
              <a:lnSpc>
                <a:spcPct val="100000"/>
              </a:lnSpc>
              <a:spcBef>
                <a:spcPts val="600"/>
              </a:spcBef>
              <a:spcAft>
                <a:spcPts val="0"/>
              </a:spcAft>
              <a:buSzPts val="2030"/>
              <a:buChar char="•"/>
              <a:defRPr sz="1400"/>
            </a:lvl3pPr>
            <a:lvl4pPr indent="-339089" lvl="3" marL="1828800" algn="l">
              <a:lnSpc>
                <a:spcPct val="100000"/>
              </a:lnSpc>
              <a:spcBef>
                <a:spcPts val="600"/>
              </a:spcBef>
              <a:spcAft>
                <a:spcPts val="0"/>
              </a:spcAft>
              <a:buSzPts val="1740"/>
              <a:buChar char="•"/>
              <a:defRPr sz="1200"/>
            </a:lvl4pPr>
            <a:lvl5pPr indent="-339089" lvl="4" marL="2286000" algn="l">
              <a:lnSpc>
                <a:spcPct val="100000"/>
              </a:lnSpc>
              <a:spcBef>
                <a:spcPts val="600"/>
              </a:spcBef>
              <a:spcAft>
                <a:spcPts val="0"/>
              </a:spcAft>
              <a:buSzPts val="1740"/>
              <a:buChar char="•"/>
              <a:defRPr sz="1200"/>
            </a:lvl5pPr>
            <a:lvl6pPr indent="-339089" lvl="5" marL="2743200" algn="l">
              <a:lnSpc>
                <a:spcPct val="100000"/>
              </a:lnSpc>
              <a:spcBef>
                <a:spcPts val="600"/>
              </a:spcBef>
              <a:spcAft>
                <a:spcPts val="0"/>
              </a:spcAft>
              <a:buSzPts val="1740"/>
              <a:buChar char="•"/>
              <a:defRPr sz="1200"/>
            </a:lvl6pPr>
            <a:lvl7pPr indent="-339089" lvl="6" marL="3200400" algn="l">
              <a:lnSpc>
                <a:spcPct val="100000"/>
              </a:lnSpc>
              <a:spcBef>
                <a:spcPts val="600"/>
              </a:spcBef>
              <a:spcAft>
                <a:spcPts val="0"/>
              </a:spcAft>
              <a:buSzPts val="1740"/>
              <a:buChar char="•"/>
              <a:defRPr sz="1200"/>
            </a:lvl7pPr>
            <a:lvl8pPr indent="-339090" lvl="7" marL="3657600" algn="l">
              <a:lnSpc>
                <a:spcPct val="100000"/>
              </a:lnSpc>
              <a:spcBef>
                <a:spcPts val="600"/>
              </a:spcBef>
              <a:spcAft>
                <a:spcPts val="0"/>
              </a:spcAft>
              <a:buSzPts val="1740"/>
              <a:buChar char="•"/>
              <a:defRPr sz="1200"/>
            </a:lvl8pPr>
            <a:lvl9pPr indent="-339090" lvl="8" marL="4114800" algn="l">
              <a:lnSpc>
                <a:spcPct val="100000"/>
              </a:lnSpc>
              <a:spcBef>
                <a:spcPts val="600"/>
              </a:spcBef>
              <a:spcAft>
                <a:spcPts val="600"/>
              </a:spcAft>
              <a:buSzPts val="1740"/>
              <a:buChar char="•"/>
              <a:defRPr sz="1200"/>
            </a:lvl9pPr>
          </a:lstStyle>
          <a:p/>
        </p:txBody>
      </p:sp>
      <p:sp>
        <p:nvSpPr>
          <p:cNvPr id="56" name="Google Shape;56;p19"/>
          <p:cNvSpPr txBox="1"/>
          <p:nvPr>
            <p:ph idx="2" type="body"/>
          </p:nvPr>
        </p:nvSpPr>
        <p:spPr>
          <a:xfrm>
            <a:off x="4946904" y="2667000"/>
            <a:ext cx="3739896" cy="3346824"/>
          </a:xfrm>
          <a:prstGeom prst="rect">
            <a:avLst/>
          </a:prstGeom>
          <a:noFill/>
          <a:ln>
            <a:noFill/>
          </a:ln>
        </p:spPr>
        <p:txBody>
          <a:bodyPr anchorCtr="0" anchor="ctr" bIns="45700" lIns="91425" spcFirstLastPara="1" rIns="91425" wrap="square" tIns="45700">
            <a:normAutofit/>
          </a:bodyPr>
          <a:lstStyle>
            <a:lvl1pPr indent="-394335" lvl="0" marL="457200" algn="l">
              <a:lnSpc>
                <a:spcPct val="100000"/>
              </a:lnSpc>
              <a:spcBef>
                <a:spcPts val="360"/>
              </a:spcBef>
              <a:spcAft>
                <a:spcPts val="0"/>
              </a:spcAft>
              <a:buSzPts val="2610"/>
              <a:buChar char="•"/>
              <a:defRPr sz="1800"/>
            </a:lvl1pPr>
            <a:lvl2pPr indent="-375919" lvl="1" marL="914400" algn="l">
              <a:lnSpc>
                <a:spcPct val="100000"/>
              </a:lnSpc>
              <a:spcBef>
                <a:spcPts val="600"/>
              </a:spcBef>
              <a:spcAft>
                <a:spcPts val="0"/>
              </a:spcAft>
              <a:buSzPts val="2320"/>
              <a:buChar char="•"/>
              <a:defRPr sz="1600"/>
            </a:lvl2pPr>
            <a:lvl3pPr indent="-357505" lvl="2" marL="1371600" algn="l">
              <a:lnSpc>
                <a:spcPct val="100000"/>
              </a:lnSpc>
              <a:spcBef>
                <a:spcPts val="600"/>
              </a:spcBef>
              <a:spcAft>
                <a:spcPts val="0"/>
              </a:spcAft>
              <a:buSzPts val="2030"/>
              <a:buChar char="•"/>
              <a:defRPr sz="1400"/>
            </a:lvl3pPr>
            <a:lvl4pPr indent="-339089" lvl="3" marL="1828800" algn="l">
              <a:lnSpc>
                <a:spcPct val="100000"/>
              </a:lnSpc>
              <a:spcBef>
                <a:spcPts val="600"/>
              </a:spcBef>
              <a:spcAft>
                <a:spcPts val="0"/>
              </a:spcAft>
              <a:buSzPts val="1740"/>
              <a:buChar char="•"/>
              <a:defRPr sz="1200"/>
            </a:lvl4pPr>
            <a:lvl5pPr indent="-339089" lvl="4" marL="2286000" algn="l">
              <a:lnSpc>
                <a:spcPct val="100000"/>
              </a:lnSpc>
              <a:spcBef>
                <a:spcPts val="600"/>
              </a:spcBef>
              <a:spcAft>
                <a:spcPts val="0"/>
              </a:spcAft>
              <a:buSzPts val="1740"/>
              <a:buChar char="•"/>
              <a:defRPr sz="1200"/>
            </a:lvl5pPr>
            <a:lvl6pPr indent="-339089" lvl="5" marL="2743200" algn="l">
              <a:lnSpc>
                <a:spcPct val="100000"/>
              </a:lnSpc>
              <a:spcBef>
                <a:spcPts val="600"/>
              </a:spcBef>
              <a:spcAft>
                <a:spcPts val="0"/>
              </a:spcAft>
              <a:buSzPts val="1740"/>
              <a:buChar char="•"/>
              <a:defRPr sz="1200"/>
            </a:lvl6pPr>
            <a:lvl7pPr indent="-339089" lvl="6" marL="3200400" algn="l">
              <a:lnSpc>
                <a:spcPct val="100000"/>
              </a:lnSpc>
              <a:spcBef>
                <a:spcPts val="600"/>
              </a:spcBef>
              <a:spcAft>
                <a:spcPts val="0"/>
              </a:spcAft>
              <a:buSzPts val="1740"/>
              <a:buChar char="•"/>
              <a:defRPr sz="1200"/>
            </a:lvl7pPr>
            <a:lvl8pPr indent="-339090" lvl="7" marL="3657600" algn="l">
              <a:lnSpc>
                <a:spcPct val="100000"/>
              </a:lnSpc>
              <a:spcBef>
                <a:spcPts val="600"/>
              </a:spcBef>
              <a:spcAft>
                <a:spcPts val="0"/>
              </a:spcAft>
              <a:buSzPts val="1740"/>
              <a:buChar char="•"/>
              <a:defRPr sz="1200"/>
            </a:lvl8pPr>
            <a:lvl9pPr indent="-339090" lvl="8" marL="4114800" algn="l">
              <a:lnSpc>
                <a:spcPct val="100000"/>
              </a:lnSpc>
              <a:spcBef>
                <a:spcPts val="600"/>
              </a:spcBef>
              <a:spcAft>
                <a:spcPts val="600"/>
              </a:spcAft>
              <a:buSzPts val="1740"/>
              <a:buChar char="•"/>
              <a:defRPr sz="1200"/>
            </a:lvl9pPr>
          </a:lstStyle>
          <a:p/>
        </p:txBody>
      </p:sp>
      <p:sp>
        <p:nvSpPr>
          <p:cNvPr id="57" name="Google Shape;57;p19"/>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19"/>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19"/>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0" name="Shape 60"/>
        <p:cNvGrpSpPr/>
        <p:nvPr/>
      </p:nvGrpSpPr>
      <p:grpSpPr>
        <a:xfrm>
          <a:off x="0" y="0"/>
          <a:ext cx="0" cy="0"/>
          <a:chOff x="0" y="0"/>
          <a:chExt cx="0" cy="0"/>
        </a:xfrm>
      </p:grpSpPr>
      <p:sp>
        <p:nvSpPr>
          <p:cNvPr id="61" name="Google Shape;61;p20"/>
          <p:cNvSpPr txBox="1"/>
          <p:nvPr>
            <p:ph type="title"/>
          </p:nvPr>
        </p:nvSpPr>
        <p:spPr>
          <a:xfrm>
            <a:off x="982133" y="457201"/>
            <a:ext cx="7704667" cy="19812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000"/>
              <a:buFont typeface="Corbe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20"/>
          <p:cNvSpPr txBox="1"/>
          <p:nvPr>
            <p:ph idx="1" type="body"/>
          </p:nvPr>
        </p:nvSpPr>
        <p:spPr>
          <a:xfrm>
            <a:off x="1329481" y="2658533"/>
            <a:ext cx="3456291" cy="5762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560"/>
              </a:spcBef>
              <a:spcAft>
                <a:spcPts val="0"/>
              </a:spcAft>
              <a:buSzPts val="4060"/>
              <a:buNone/>
              <a:defRPr b="0" sz="2800">
                <a:solidFill>
                  <a:srgbClr val="8D1415"/>
                </a:solidFill>
              </a:defRPr>
            </a:lvl1pPr>
            <a:lvl2pPr indent="-228600" lvl="1" marL="914400" algn="l">
              <a:lnSpc>
                <a:spcPct val="100000"/>
              </a:lnSpc>
              <a:spcBef>
                <a:spcPts val="600"/>
              </a:spcBef>
              <a:spcAft>
                <a:spcPts val="0"/>
              </a:spcAft>
              <a:buSzPts val="2900"/>
              <a:buNone/>
              <a:defRPr b="1" sz="2000"/>
            </a:lvl2pPr>
            <a:lvl3pPr indent="-228600" lvl="2" marL="1371600" algn="l">
              <a:lnSpc>
                <a:spcPct val="100000"/>
              </a:lnSpc>
              <a:spcBef>
                <a:spcPts val="600"/>
              </a:spcBef>
              <a:spcAft>
                <a:spcPts val="0"/>
              </a:spcAft>
              <a:buSzPts val="2610"/>
              <a:buNone/>
              <a:defRPr b="1" sz="1800"/>
            </a:lvl3pPr>
            <a:lvl4pPr indent="-228600" lvl="3" marL="1828800" algn="l">
              <a:lnSpc>
                <a:spcPct val="100000"/>
              </a:lnSpc>
              <a:spcBef>
                <a:spcPts val="600"/>
              </a:spcBef>
              <a:spcAft>
                <a:spcPts val="0"/>
              </a:spcAft>
              <a:buSzPts val="2320"/>
              <a:buNone/>
              <a:defRPr b="1" sz="1600"/>
            </a:lvl4pPr>
            <a:lvl5pPr indent="-228600" lvl="4" marL="2286000" algn="l">
              <a:lnSpc>
                <a:spcPct val="100000"/>
              </a:lnSpc>
              <a:spcBef>
                <a:spcPts val="600"/>
              </a:spcBef>
              <a:spcAft>
                <a:spcPts val="0"/>
              </a:spcAft>
              <a:buSzPts val="2320"/>
              <a:buNone/>
              <a:defRPr b="1" sz="1600"/>
            </a:lvl5pPr>
            <a:lvl6pPr indent="-228600" lvl="5" marL="2743200" algn="l">
              <a:lnSpc>
                <a:spcPct val="100000"/>
              </a:lnSpc>
              <a:spcBef>
                <a:spcPts val="600"/>
              </a:spcBef>
              <a:spcAft>
                <a:spcPts val="0"/>
              </a:spcAft>
              <a:buSzPts val="2320"/>
              <a:buNone/>
              <a:defRPr b="1" sz="1600"/>
            </a:lvl6pPr>
            <a:lvl7pPr indent="-228600" lvl="6" marL="3200400" algn="l">
              <a:lnSpc>
                <a:spcPct val="100000"/>
              </a:lnSpc>
              <a:spcBef>
                <a:spcPts val="600"/>
              </a:spcBef>
              <a:spcAft>
                <a:spcPts val="0"/>
              </a:spcAft>
              <a:buSzPts val="2320"/>
              <a:buNone/>
              <a:defRPr b="1" sz="1600"/>
            </a:lvl7pPr>
            <a:lvl8pPr indent="-228600" lvl="7" marL="3657600" algn="l">
              <a:lnSpc>
                <a:spcPct val="100000"/>
              </a:lnSpc>
              <a:spcBef>
                <a:spcPts val="600"/>
              </a:spcBef>
              <a:spcAft>
                <a:spcPts val="0"/>
              </a:spcAft>
              <a:buSzPts val="2320"/>
              <a:buNone/>
              <a:defRPr b="1" sz="1600"/>
            </a:lvl8pPr>
            <a:lvl9pPr indent="-228600" lvl="8" marL="4114800" algn="l">
              <a:lnSpc>
                <a:spcPct val="100000"/>
              </a:lnSpc>
              <a:spcBef>
                <a:spcPts val="600"/>
              </a:spcBef>
              <a:spcAft>
                <a:spcPts val="600"/>
              </a:spcAft>
              <a:buSzPts val="2320"/>
              <a:buNone/>
              <a:defRPr b="1" sz="1600"/>
            </a:lvl9pPr>
          </a:lstStyle>
          <a:p/>
        </p:txBody>
      </p:sp>
      <p:sp>
        <p:nvSpPr>
          <p:cNvPr id="63" name="Google Shape;63;p20"/>
          <p:cNvSpPr txBox="1"/>
          <p:nvPr>
            <p:ph idx="2" type="body"/>
          </p:nvPr>
        </p:nvSpPr>
        <p:spPr>
          <a:xfrm>
            <a:off x="1113523" y="3335336"/>
            <a:ext cx="3672248" cy="2665259"/>
          </a:xfrm>
          <a:prstGeom prst="rect">
            <a:avLst/>
          </a:prstGeom>
          <a:noFill/>
          <a:ln>
            <a:noFill/>
          </a:ln>
        </p:spPr>
        <p:txBody>
          <a:bodyPr anchorCtr="0" anchor="t" bIns="45700" lIns="91425" spcFirstLastPara="1" rIns="91425" wrap="square" tIns="45700">
            <a:normAutofit/>
          </a:bodyPr>
          <a:lstStyle>
            <a:lvl1pPr indent="-394335" lvl="0" marL="457200" algn="l">
              <a:lnSpc>
                <a:spcPct val="100000"/>
              </a:lnSpc>
              <a:spcBef>
                <a:spcPts val="360"/>
              </a:spcBef>
              <a:spcAft>
                <a:spcPts val="0"/>
              </a:spcAft>
              <a:buSzPts val="2610"/>
              <a:buChar char="•"/>
              <a:defRPr sz="1800"/>
            </a:lvl1pPr>
            <a:lvl2pPr indent="-375919" lvl="1" marL="914400" algn="l">
              <a:lnSpc>
                <a:spcPct val="100000"/>
              </a:lnSpc>
              <a:spcBef>
                <a:spcPts val="600"/>
              </a:spcBef>
              <a:spcAft>
                <a:spcPts val="0"/>
              </a:spcAft>
              <a:buSzPts val="2320"/>
              <a:buChar char="•"/>
              <a:defRPr sz="1600"/>
            </a:lvl2pPr>
            <a:lvl3pPr indent="-357505" lvl="2" marL="1371600" algn="l">
              <a:lnSpc>
                <a:spcPct val="100000"/>
              </a:lnSpc>
              <a:spcBef>
                <a:spcPts val="600"/>
              </a:spcBef>
              <a:spcAft>
                <a:spcPts val="0"/>
              </a:spcAft>
              <a:buSzPts val="2030"/>
              <a:buChar char="•"/>
              <a:defRPr sz="1400"/>
            </a:lvl3pPr>
            <a:lvl4pPr indent="-339089" lvl="3" marL="1828800" algn="l">
              <a:lnSpc>
                <a:spcPct val="100000"/>
              </a:lnSpc>
              <a:spcBef>
                <a:spcPts val="600"/>
              </a:spcBef>
              <a:spcAft>
                <a:spcPts val="0"/>
              </a:spcAft>
              <a:buSzPts val="1740"/>
              <a:buChar char="•"/>
              <a:defRPr sz="1200"/>
            </a:lvl4pPr>
            <a:lvl5pPr indent="-339089" lvl="4" marL="2286000" algn="l">
              <a:lnSpc>
                <a:spcPct val="100000"/>
              </a:lnSpc>
              <a:spcBef>
                <a:spcPts val="600"/>
              </a:spcBef>
              <a:spcAft>
                <a:spcPts val="0"/>
              </a:spcAft>
              <a:buSzPts val="1740"/>
              <a:buChar char="•"/>
              <a:defRPr sz="1200"/>
            </a:lvl5pPr>
            <a:lvl6pPr indent="-339089" lvl="5" marL="2743200" algn="l">
              <a:lnSpc>
                <a:spcPct val="100000"/>
              </a:lnSpc>
              <a:spcBef>
                <a:spcPts val="600"/>
              </a:spcBef>
              <a:spcAft>
                <a:spcPts val="0"/>
              </a:spcAft>
              <a:buSzPts val="1740"/>
              <a:buChar char="•"/>
              <a:defRPr sz="1200"/>
            </a:lvl6pPr>
            <a:lvl7pPr indent="-339089" lvl="6" marL="3200400" algn="l">
              <a:lnSpc>
                <a:spcPct val="100000"/>
              </a:lnSpc>
              <a:spcBef>
                <a:spcPts val="600"/>
              </a:spcBef>
              <a:spcAft>
                <a:spcPts val="0"/>
              </a:spcAft>
              <a:buSzPts val="1740"/>
              <a:buChar char="•"/>
              <a:defRPr sz="1200"/>
            </a:lvl7pPr>
            <a:lvl8pPr indent="-339090" lvl="7" marL="3657600" algn="l">
              <a:lnSpc>
                <a:spcPct val="100000"/>
              </a:lnSpc>
              <a:spcBef>
                <a:spcPts val="600"/>
              </a:spcBef>
              <a:spcAft>
                <a:spcPts val="0"/>
              </a:spcAft>
              <a:buSzPts val="1740"/>
              <a:buChar char="•"/>
              <a:defRPr sz="1200"/>
            </a:lvl8pPr>
            <a:lvl9pPr indent="-339090" lvl="8" marL="4114800" algn="l">
              <a:lnSpc>
                <a:spcPct val="100000"/>
              </a:lnSpc>
              <a:spcBef>
                <a:spcPts val="600"/>
              </a:spcBef>
              <a:spcAft>
                <a:spcPts val="600"/>
              </a:spcAft>
              <a:buSzPts val="1740"/>
              <a:buChar char="•"/>
              <a:defRPr sz="1200"/>
            </a:lvl9pPr>
          </a:lstStyle>
          <a:p/>
        </p:txBody>
      </p:sp>
      <p:sp>
        <p:nvSpPr>
          <p:cNvPr id="64" name="Google Shape;64;p20"/>
          <p:cNvSpPr txBox="1"/>
          <p:nvPr>
            <p:ph idx="3" type="body"/>
          </p:nvPr>
        </p:nvSpPr>
        <p:spPr>
          <a:xfrm>
            <a:off x="5161710" y="2667000"/>
            <a:ext cx="3467806" cy="5762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560"/>
              </a:spcBef>
              <a:spcAft>
                <a:spcPts val="0"/>
              </a:spcAft>
              <a:buSzPts val="4060"/>
              <a:buNone/>
              <a:defRPr b="0" sz="2800">
                <a:solidFill>
                  <a:srgbClr val="8D1415"/>
                </a:solidFill>
              </a:defRPr>
            </a:lvl1pPr>
            <a:lvl2pPr indent="-228600" lvl="1" marL="914400" algn="l">
              <a:lnSpc>
                <a:spcPct val="100000"/>
              </a:lnSpc>
              <a:spcBef>
                <a:spcPts val="600"/>
              </a:spcBef>
              <a:spcAft>
                <a:spcPts val="0"/>
              </a:spcAft>
              <a:buSzPts val="2900"/>
              <a:buNone/>
              <a:defRPr b="1" sz="2000"/>
            </a:lvl2pPr>
            <a:lvl3pPr indent="-228600" lvl="2" marL="1371600" algn="l">
              <a:lnSpc>
                <a:spcPct val="100000"/>
              </a:lnSpc>
              <a:spcBef>
                <a:spcPts val="600"/>
              </a:spcBef>
              <a:spcAft>
                <a:spcPts val="0"/>
              </a:spcAft>
              <a:buSzPts val="2610"/>
              <a:buNone/>
              <a:defRPr b="1" sz="1800"/>
            </a:lvl3pPr>
            <a:lvl4pPr indent="-228600" lvl="3" marL="1828800" algn="l">
              <a:lnSpc>
                <a:spcPct val="100000"/>
              </a:lnSpc>
              <a:spcBef>
                <a:spcPts val="600"/>
              </a:spcBef>
              <a:spcAft>
                <a:spcPts val="0"/>
              </a:spcAft>
              <a:buSzPts val="2320"/>
              <a:buNone/>
              <a:defRPr b="1" sz="1600"/>
            </a:lvl4pPr>
            <a:lvl5pPr indent="-228600" lvl="4" marL="2286000" algn="l">
              <a:lnSpc>
                <a:spcPct val="100000"/>
              </a:lnSpc>
              <a:spcBef>
                <a:spcPts val="600"/>
              </a:spcBef>
              <a:spcAft>
                <a:spcPts val="0"/>
              </a:spcAft>
              <a:buSzPts val="2320"/>
              <a:buNone/>
              <a:defRPr b="1" sz="1600"/>
            </a:lvl5pPr>
            <a:lvl6pPr indent="-228600" lvl="5" marL="2743200" algn="l">
              <a:lnSpc>
                <a:spcPct val="100000"/>
              </a:lnSpc>
              <a:spcBef>
                <a:spcPts val="600"/>
              </a:spcBef>
              <a:spcAft>
                <a:spcPts val="0"/>
              </a:spcAft>
              <a:buSzPts val="2320"/>
              <a:buNone/>
              <a:defRPr b="1" sz="1600"/>
            </a:lvl6pPr>
            <a:lvl7pPr indent="-228600" lvl="6" marL="3200400" algn="l">
              <a:lnSpc>
                <a:spcPct val="100000"/>
              </a:lnSpc>
              <a:spcBef>
                <a:spcPts val="600"/>
              </a:spcBef>
              <a:spcAft>
                <a:spcPts val="0"/>
              </a:spcAft>
              <a:buSzPts val="2320"/>
              <a:buNone/>
              <a:defRPr b="1" sz="1600"/>
            </a:lvl7pPr>
            <a:lvl8pPr indent="-228600" lvl="7" marL="3657600" algn="l">
              <a:lnSpc>
                <a:spcPct val="100000"/>
              </a:lnSpc>
              <a:spcBef>
                <a:spcPts val="600"/>
              </a:spcBef>
              <a:spcAft>
                <a:spcPts val="0"/>
              </a:spcAft>
              <a:buSzPts val="2320"/>
              <a:buNone/>
              <a:defRPr b="1" sz="1600"/>
            </a:lvl8pPr>
            <a:lvl9pPr indent="-228600" lvl="8" marL="4114800" algn="l">
              <a:lnSpc>
                <a:spcPct val="100000"/>
              </a:lnSpc>
              <a:spcBef>
                <a:spcPts val="600"/>
              </a:spcBef>
              <a:spcAft>
                <a:spcPts val="600"/>
              </a:spcAft>
              <a:buSzPts val="2320"/>
              <a:buNone/>
              <a:defRPr b="1" sz="1600"/>
            </a:lvl9pPr>
          </a:lstStyle>
          <a:p/>
        </p:txBody>
      </p:sp>
      <p:sp>
        <p:nvSpPr>
          <p:cNvPr id="65" name="Google Shape;65;p20"/>
          <p:cNvSpPr txBox="1"/>
          <p:nvPr>
            <p:ph idx="4" type="body"/>
          </p:nvPr>
        </p:nvSpPr>
        <p:spPr>
          <a:xfrm>
            <a:off x="4957266" y="3335336"/>
            <a:ext cx="3672248" cy="2665259"/>
          </a:xfrm>
          <a:prstGeom prst="rect">
            <a:avLst/>
          </a:prstGeom>
          <a:noFill/>
          <a:ln>
            <a:noFill/>
          </a:ln>
        </p:spPr>
        <p:txBody>
          <a:bodyPr anchorCtr="0" anchor="t" bIns="45700" lIns="91425" spcFirstLastPara="1" rIns="91425" wrap="square" tIns="45700">
            <a:normAutofit/>
          </a:bodyPr>
          <a:lstStyle>
            <a:lvl1pPr indent="-394335" lvl="0" marL="457200" algn="l">
              <a:lnSpc>
                <a:spcPct val="100000"/>
              </a:lnSpc>
              <a:spcBef>
                <a:spcPts val="360"/>
              </a:spcBef>
              <a:spcAft>
                <a:spcPts val="0"/>
              </a:spcAft>
              <a:buSzPts val="2610"/>
              <a:buChar char="•"/>
              <a:defRPr sz="1800"/>
            </a:lvl1pPr>
            <a:lvl2pPr indent="-375919" lvl="1" marL="914400" algn="l">
              <a:lnSpc>
                <a:spcPct val="100000"/>
              </a:lnSpc>
              <a:spcBef>
                <a:spcPts val="600"/>
              </a:spcBef>
              <a:spcAft>
                <a:spcPts val="0"/>
              </a:spcAft>
              <a:buSzPts val="2320"/>
              <a:buChar char="•"/>
              <a:defRPr sz="1600"/>
            </a:lvl2pPr>
            <a:lvl3pPr indent="-357505" lvl="2" marL="1371600" algn="l">
              <a:lnSpc>
                <a:spcPct val="100000"/>
              </a:lnSpc>
              <a:spcBef>
                <a:spcPts val="600"/>
              </a:spcBef>
              <a:spcAft>
                <a:spcPts val="0"/>
              </a:spcAft>
              <a:buSzPts val="2030"/>
              <a:buChar char="•"/>
              <a:defRPr sz="1400"/>
            </a:lvl3pPr>
            <a:lvl4pPr indent="-339089" lvl="3" marL="1828800" algn="l">
              <a:lnSpc>
                <a:spcPct val="100000"/>
              </a:lnSpc>
              <a:spcBef>
                <a:spcPts val="600"/>
              </a:spcBef>
              <a:spcAft>
                <a:spcPts val="0"/>
              </a:spcAft>
              <a:buSzPts val="1740"/>
              <a:buChar char="•"/>
              <a:defRPr sz="1200"/>
            </a:lvl4pPr>
            <a:lvl5pPr indent="-339089" lvl="4" marL="2286000" algn="l">
              <a:lnSpc>
                <a:spcPct val="100000"/>
              </a:lnSpc>
              <a:spcBef>
                <a:spcPts val="600"/>
              </a:spcBef>
              <a:spcAft>
                <a:spcPts val="0"/>
              </a:spcAft>
              <a:buSzPts val="1740"/>
              <a:buChar char="•"/>
              <a:defRPr sz="1200"/>
            </a:lvl5pPr>
            <a:lvl6pPr indent="-339089" lvl="5" marL="2743200" algn="l">
              <a:lnSpc>
                <a:spcPct val="100000"/>
              </a:lnSpc>
              <a:spcBef>
                <a:spcPts val="600"/>
              </a:spcBef>
              <a:spcAft>
                <a:spcPts val="0"/>
              </a:spcAft>
              <a:buSzPts val="1740"/>
              <a:buChar char="•"/>
              <a:defRPr sz="1200"/>
            </a:lvl6pPr>
            <a:lvl7pPr indent="-339089" lvl="6" marL="3200400" algn="l">
              <a:lnSpc>
                <a:spcPct val="100000"/>
              </a:lnSpc>
              <a:spcBef>
                <a:spcPts val="600"/>
              </a:spcBef>
              <a:spcAft>
                <a:spcPts val="0"/>
              </a:spcAft>
              <a:buSzPts val="1740"/>
              <a:buChar char="•"/>
              <a:defRPr sz="1200"/>
            </a:lvl7pPr>
            <a:lvl8pPr indent="-339090" lvl="7" marL="3657600" algn="l">
              <a:lnSpc>
                <a:spcPct val="100000"/>
              </a:lnSpc>
              <a:spcBef>
                <a:spcPts val="600"/>
              </a:spcBef>
              <a:spcAft>
                <a:spcPts val="0"/>
              </a:spcAft>
              <a:buSzPts val="1740"/>
              <a:buChar char="•"/>
              <a:defRPr sz="1200"/>
            </a:lvl8pPr>
            <a:lvl9pPr indent="-339090" lvl="8" marL="4114800" algn="l">
              <a:lnSpc>
                <a:spcPct val="100000"/>
              </a:lnSpc>
              <a:spcBef>
                <a:spcPts val="600"/>
              </a:spcBef>
              <a:spcAft>
                <a:spcPts val="600"/>
              </a:spcAft>
              <a:buSzPts val="1740"/>
              <a:buChar char="•"/>
              <a:defRPr sz="1200"/>
            </a:lvl9pPr>
          </a:lstStyle>
          <a:p/>
        </p:txBody>
      </p:sp>
      <p:sp>
        <p:nvSpPr>
          <p:cNvPr id="66" name="Google Shape;66;p20"/>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0"/>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20"/>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9" name="Shape 69"/>
        <p:cNvGrpSpPr/>
        <p:nvPr/>
      </p:nvGrpSpPr>
      <p:grpSpPr>
        <a:xfrm>
          <a:off x="0" y="0"/>
          <a:ext cx="0" cy="0"/>
          <a:chOff x="0" y="0"/>
          <a:chExt cx="0" cy="0"/>
        </a:xfrm>
      </p:grpSpPr>
      <p:sp>
        <p:nvSpPr>
          <p:cNvPr id="70" name="Google Shape;70;p21"/>
          <p:cNvSpPr txBox="1"/>
          <p:nvPr>
            <p:ph type="title"/>
          </p:nvPr>
        </p:nvSpPr>
        <p:spPr>
          <a:xfrm>
            <a:off x="982133" y="457201"/>
            <a:ext cx="7704667" cy="19812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21"/>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1"/>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1"/>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4" name="Shape 74"/>
        <p:cNvGrpSpPr/>
        <p:nvPr/>
      </p:nvGrpSpPr>
      <p:grpSpPr>
        <a:xfrm>
          <a:off x="0" y="0"/>
          <a:ext cx="0" cy="0"/>
          <a:chOff x="0" y="0"/>
          <a:chExt cx="0" cy="0"/>
        </a:xfrm>
      </p:grpSpPr>
      <p:sp>
        <p:nvSpPr>
          <p:cNvPr id="75" name="Google Shape;75;p22"/>
          <p:cNvSpPr txBox="1"/>
          <p:nvPr>
            <p:ph type="title"/>
          </p:nvPr>
        </p:nvSpPr>
        <p:spPr>
          <a:xfrm>
            <a:off x="1113524" y="1600200"/>
            <a:ext cx="2662534" cy="1371600"/>
          </a:xfrm>
          <a:prstGeom prst="rect">
            <a:avLst/>
          </a:prstGeom>
          <a:noFill/>
          <a:ln>
            <a:noFill/>
          </a:ln>
        </p:spPr>
        <p:txBody>
          <a:bodyPr anchorCtr="0" anchor="b" bIns="45700" lIns="91425" spcFirstLastPara="1" rIns="91425" wrap="square" tIns="45700">
            <a:normAutofit/>
          </a:bodyPr>
          <a:lstStyle>
            <a:lvl1pPr lvl="0" algn="ctr">
              <a:lnSpc>
                <a:spcPct val="100000"/>
              </a:lnSpc>
              <a:spcBef>
                <a:spcPts val="0"/>
              </a:spcBef>
              <a:spcAft>
                <a:spcPts val="0"/>
              </a:spcAft>
              <a:buClr>
                <a:schemeClr val="dk1"/>
              </a:buClr>
              <a:buSzPts val="2400"/>
              <a:buFont typeface="Corbel"/>
              <a:buNone/>
              <a:defRPr b="0"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2"/>
          <p:cNvSpPr txBox="1"/>
          <p:nvPr>
            <p:ph idx="1" type="body"/>
          </p:nvPr>
        </p:nvSpPr>
        <p:spPr>
          <a:xfrm>
            <a:off x="3947553" y="685800"/>
            <a:ext cx="4681962" cy="5105401"/>
          </a:xfrm>
          <a:prstGeom prst="rect">
            <a:avLst/>
          </a:prstGeom>
          <a:noFill/>
          <a:ln>
            <a:noFill/>
          </a:ln>
        </p:spPr>
        <p:txBody>
          <a:bodyPr anchorCtr="0" anchor="ctr" bIns="45700" lIns="91425" spcFirstLastPara="1" rIns="91425" wrap="square" tIns="45700">
            <a:normAutofit/>
          </a:bodyPr>
          <a:lstStyle>
            <a:lvl1pPr indent="-412750" lvl="0" marL="457200" algn="l">
              <a:lnSpc>
                <a:spcPct val="100000"/>
              </a:lnSpc>
              <a:spcBef>
                <a:spcPts val="400"/>
              </a:spcBef>
              <a:spcAft>
                <a:spcPts val="0"/>
              </a:spcAft>
              <a:buSzPts val="2900"/>
              <a:buChar char="•"/>
              <a:defRPr sz="2000"/>
            </a:lvl1pPr>
            <a:lvl2pPr indent="-394335" lvl="1" marL="914400" algn="l">
              <a:lnSpc>
                <a:spcPct val="100000"/>
              </a:lnSpc>
              <a:spcBef>
                <a:spcPts val="600"/>
              </a:spcBef>
              <a:spcAft>
                <a:spcPts val="0"/>
              </a:spcAft>
              <a:buSzPts val="2610"/>
              <a:buChar char="•"/>
              <a:defRPr sz="1800"/>
            </a:lvl2pPr>
            <a:lvl3pPr indent="-375919" lvl="2" marL="1371600" algn="l">
              <a:lnSpc>
                <a:spcPct val="100000"/>
              </a:lnSpc>
              <a:spcBef>
                <a:spcPts val="600"/>
              </a:spcBef>
              <a:spcAft>
                <a:spcPts val="0"/>
              </a:spcAft>
              <a:buSzPts val="2320"/>
              <a:buChar char="•"/>
              <a:defRPr sz="1600"/>
            </a:lvl3pPr>
            <a:lvl4pPr indent="-357505" lvl="3" marL="1828800" algn="l">
              <a:lnSpc>
                <a:spcPct val="100000"/>
              </a:lnSpc>
              <a:spcBef>
                <a:spcPts val="600"/>
              </a:spcBef>
              <a:spcAft>
                <a:spcPts val="0"/>
              </a:spcAft>
              <a:buSzPts val="2030"/>
              <a:buChar char="•"/>
              <a:defRPr sz="1400"/>
            </a:lvl4pPr>
            <a:lvl5pPr indent="-357504" lvl="4" marL="2286000" algn="l">
              <a:lnSpc>
                <a:spcPct val="100000"/>
              </a:lnSpc>
              <a:spcBef>
                <a:spcPts val="600"/>
              </a:spcBef>
              <a:spcAft>
                <a:spcPts val="0"/>
              </a:spcAft>
              <a:buSzPts val="2030"/>
              <a:buChar char="•"/>
              <a:defRPr sz="1400"/>
            </a:lvl5pPr>
            <a:lvl6pPr indent="-357504" lvl="5" marL="2743200" algn="l">
              <a:lnSpc>
                <a:spcPct val="100000"/>
              </a:lnSpc>
              <a:spcBef>
                <a:spcPts val="600"/>
              </a:spcBef>
              <a:spcAft>
                <a:spcPts val="0"/>
              </a:spcAft>
              <a:buSzPts val="2030"/>
              <a:buChar char="•"/>
              <a:defRPr sz="1400"/>
            </a:lvl6pPr>
            <a:lvl7pPr indent="-357504" lvl="6" marL="3200400" algn="l">
              <a:lnSpc>
                <a:spcPct val="100000"/>
              </a:lnSpc>
              <a:spcBef>
                <a:spcPts val="600"/>
              </a:spcBef>
              <a:spcAft>
                <a:spcPts val="0"/>
              </a:spcAft>
              <a:buSzPts val="2030"/>
              <a:buChar char="•"/>
              <a:defRPr sz="1400"/>
            </a:lvl7pPr>
            <a:lvl8pPr indent="-357504" lvl="7" marL="3657600" algn="l">
              <a:lnSpc>
                <a:spcPct val="100000"/>
              </a:lnSpc>
              <a:spcBef>
                <a:spcPts val="600"/>
              </a:spcBef>
              <a:spcAft>
                <a:spcPts val="0"/>
              </a:spcAft>
              <a:buSzPts val="2030"/>
              <a:buChar char="•"/>
              <a:defRPr sz="1400"/>
            </a:lvl8pPr>
            <a:lvl9pPr indent="-357504" lvl="8" marL="4114800" algn="l">
              <a:lnSpc>
                <a:spcPct val="100000"/>
              </a:lnSpc>
              <a:spcBef>
                <a:spcPts val="600"/>
              </a:spcBef>
              <a:spcAft>
                <a:spcPts val="600"/>
              </a:spcAft>
              <a:buSzPts val="2030"/>
              <a:buChar char="•"/>
              <a:defRPr sz="1400"/>
            </a:lvl9pPr>
          </a:lstStyle>
          <a:p/>
        </p:txBody>
      </p:sp>
      <p:sp>
        <p:nvSpPr>
          <p:cNvPr id="77" name="Google Shape;77;p22"/>
          <p:cNvSpPr txBox="1"/>
          <p:nvPr>
            <p:ph idx="2" type="body"/>
          </p:nvPr>
        </p:nvSpPr>
        <p:spPr>
          <a:xfrm>
            <a:off x="1113524" y="2971800"/>
            <a:ext cx="2662534" cy="1828800"/>
          </a:xfrm>
          <a:prstGeom prst="rect">
            <a:avLst/>
          </a:prstGeom>
          <a:noFill/>
          <a:ln>
            <a:noFill/>
          </a:ln>
        </p:spPr>
        <p:txBody>
          <a:bodyPr anchorCtr="0" anchor="ctr" bIns="45700" lIns="91425" spcFirstLastPara="1" rIns="91425" wrap="square" tIns="45700">
            <a:normAutofit/>
          </a:bodyPr>
          <a:lstStyle>
            <a:lvl1pPr indent="-228600" lvl="0" marL="457200" algn="ctr">
              <a:lnSpc>
                <a:spcPct val="100000"/>
              </a:lnSpc>
              <a:spcBef>
                <a:spcPts val="320"/>
              </a:spcBef>
              <a:spcAft>
                <a:spcPts val="0"/>
              </a:spcAft>
              <a:buSzPts val="2320"/>
              <a:buNone/>
              <a:defRPr sz="1600"/>
            </a:lvl1pPr>
            <a:lvl2pPr indent="-228600" lvl="1" marL="914400" algn="l">
              <a:lnSpc>
                <a:spcPct val="100000"/>
              </a:lnSpc>
              <a:spcBef>
                <a:spcPts val="600"/>
              </a:spcBef>
              <a:spcAft>
                <a:spcPts val="0"/>
              </a:spcAft>
              <a:buSzPts val="1740"/>
              <a:buNone/>
              <a:defRPr sz="1200"/>
            </a:lvl2pPr>
            <a:lvl3pPr indent="-228600" lvl="2" marL="1371600" algn="l">
              <a:lnSpc>
                <a:spcPct val="100000"/>
              </a:lnSpc>
              <a:spcBef>
                <a:spcPts val="600"/>
              </a:spcBef>
              <a:spcAft>
                <a:spcPts val="0"/>
              </a:spcAft>
              <a:buSzPts val="1450"/>
              <a:buNone/>
              <a:defRPr sz="1000"/>
            </a:lvl3pPr>
            <a:lvl4pPr indent="-228600" lvl="3" marL="1828800" algn="l">
              <a:lnSpc>
                <a:spcPct val="100000"/>
              </a:lnSpc>
              <a:spcBef>
                <a:spcPts val="600"/>
              </a:spcBef>
              <a:spcAft>
                <a:spcPts val="0"/>
              </a:spcAft>
              <a:buSzPts val="1305"/>
              <a:buNone/>
              <a:defRPr sz="900"/>
            </a:lvl4pPr>
            <a:lvl5pPr indent="-228600" lvl="4" marL="2286000" algn="l">
              <a:lnSpc>
                <a:spcPct val="100000"/>
              </a:lnSpc>
              <a:spcBef>
                <a:spcPts val="600"/>
              </a:spcBef>
              <a:spcAft>
                <a:spcPts val="0"/>
              </a:spcAft>
              <a:buSzPts val="1305"/>
              <a:buNone/>
              <a:defRPr sz="900"/>
            </a:lvl5pPr>
            <a:lvl6pPr indent="-228600" lvl="5" marL="2743200" algn="l">
              <a:lnSpc>
                <a:spcPct val="100000"/>
              </a:lnSpc>
              <a:spcBef>
                <a:spcPts val="600"/>
              </a:spcBef>
              <a:spcAft>
                <a:spcPts val="0"/>
              </a:spcAft>
              <a:buSzPts val="1305"/>
              <a:buNone/>
              <a:defRPr sz="900"/>
            </a:lvl6pPr>
            <a:lvl7pPr indent="-228600" lvl="6" marL="3200400" algn="l">
              <a:lnSpc>
                <a:spcPct val="100000"/>
              </a:lnSpc>
              <a:spcBef>
                <a:spcPts val="600"/>
              </a:spcBef>
              <a:spcAft>
                <a:spcPts val="0"/>
              </a:spcAft>
              <a:buSzPts val="1305"/>
              <a:buNone/>
              <a:defRPr sz="900"/>
            </a:lvl7pPr>
            <a:lvl8pPr indent="-228600" lvl="7" marL="3657600" algn="l">
              <a:lnSpc>
                <a:spcPct val="100000"/>
              </a:lnSpc>
              <a:spcBef>
                <a:spcPts val="600"/>
              </a:spcBef>
              <a:spcAft>
                <a:spcPts val="0"/>
              </a:spcAft>
              <a:buSzPts val="1305"/>
              <a:buNone/>
              <a:defRPr sz="900"/>
            </a:lvl8pPr>
            <a:lvl9pPr indent="-228600" lvl="8" marL="4114800" algn="l">
              <a:lnSpc>
                <a:spcPct val="100000"/>
              </a:lnSpc>
              <a:spcBef>
                <a:spcPts val="600"/>
              </a:spcBef>
              <a:spcAft>
                <a:spcPts val="600"/>
              </a:spcAft>
              <a:buSzPts val="1305"/>
              <a:buNone/>
              <a:defRPr sz="900"/>
            </a:lvl9pPr>
          </a:lstStyle>
          <a:p/>
        </p:txBody>
      </p:sp>
      <p:sp>
        <p:nvSpPr>
          <p:cNvPr id="78" name="Google Shape;78;p22"/>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2"/>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22"/>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1" name="Shape 81"/>
        <p:cNvGrpSpPr/>
        <p:nvPr/>
      </p:nvGrpSpPr>
      <p:grpSpPr>
        <a:xfrm>
          <a:off x="0" y="0"/>
          <a:ext cx="0" cy="0"/>
          <a:chOff x="0" y="0"/>
          <a:chExt cx="0" cy="0"/>
        </a:xfrm>
      </p:grpSpPr>
      <p:sp>
        <p:nvSpPr>
          <p:cNvPr id="82" name="Google Shape;82;p23"/>
          <p:cNvSpPr txBox="1"/>
          <p:nvPr>
            <p:ph type="title"/>
          </p:nvPr>
        </p:nvSpPr>
        <p:spPr>
          <a:xfrm>
            <a:off x="1112332" y="1752599"/>
            <a:ext cx="4070679" cy="1371600"/>
          </a:xfrm>
          <a:prstGeom prst="rect">
            <a:avLst/>
          </a:prstGeom>
          <a:noFill/>
          <a:ln>
            <a:noFill/>
          </a:ln>
        </p:spPr>
        <p:txBody>
          <a:bodyPr anchorCtr="0" anchor="b" bIns="45700" lIns="91425" spcFirstLastPara="1" rIns="91425" wrap="square" tIns="45700">
            <a:normAutofit/>
          </a:bodyPr>
          <a:lstStyle>
            <a:lvl1pPr lvl="0" algn="ctr">
              <a:lnSpc>
                <a:spcPct val="100000"/>
              </a:lnSpc>
              <a:spcBef>
                <a:spcPts val="0"/>
              </a:spcBef>
              <a:spcAft>
                <a:spcPts val="0"/>
              </a:spcAft>
              <a:buClr>
                <a:schemeClr val="dk1"/>
              </a:buClr>
              <a:buSzPts val="2800"/>
              <a:buFont typeface="Corbel"/>
              <a:buNone/>
              <a:defRPr b="0"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23"/>
          <p:cNvSpPr/>
          <p:nvPr>
            <p:ph idx="2" type="pic"/>
          </p:nvPr>
        </p:nvSpPr>
        <p:spPr>
          <a:xfrm>
            <a:off x="5697495" y="914400"/>
            <a:ext cx="2461371" cy="4572000"/>
          </a:xfrm>
          <a:prstGeom prst="roundRect">
            <a:avLst>
              <a:gd fmla="val 4280" name="adj"/>
            </a:avLst>
          </a:prstGeom>
          <a:noFill/>
          <a:ln cap="flat" cmpd="sng" w="38100">
            <a:solidFill>
              <a:schemeClr val="lt2"/>
            </a:solidFill>
            <a:prstDash val="solid"/>
            <a:round/>
            <a:headEnd len="sm" w="sm" type="none"/>
            <a:tailEnd len="sm" w="sm" type="none"/>
          </a:ln>
        </p:spPr>
      </p:sp>
      <p:sp>
        <p:nvSpPr>
          <p:cNvPr id="84" name="Google Shape;84;p23"/>
          <p:cNvSpPr txBox="1"/>
          <p:nvPr>
            <p:ph idx="1" type="body"/>
          </p:nvPr>
        </p:nvSpPr>
        <p:spPr>
          <a:xfrm>
            <a:off x="1112332" y="3124199"/>
            <a:ext cx="4070679" cy="1828800"/>
          </a:xfrm>
          <a:prstGeom prst="rect">
            <a:avLst/>
          </a:prstGeom>
          <a:noFill/>
          <a:ln>
            <a:noFill/>
          </a:ln>
        </p:spPr>
        <p:txBody>
          <a:bodyPr anchorCtr="0" anchor="ctr" bIns="45700" lIns="91425" spcFirstLastPara="1" rIns="91425" wrap="square" tIns="45700">
            <a:normAutofit/>
          </a:bodyPr>
          <a:lstStyle>
            <a:lvl1pPr indent="-228600" lvl="0" marL="457200" algn="ctr">
              <a:lnSpc>
                <a:spcPct val="100000"/>
              </a:lnSpc>
              <a:spcBef>
                <a:spcPts val="360"/>
              </a:spcBef>
              <a:spcAft>
                <a:spcPts val="0"/>
              </a:spcAft>
              <a:buSzPts val="2610"/>
              <a:buNone/>
              <a:defRPr sz="1800"/>
            </a:lvl1pPr>
            <a:lvl2pPr indent="-228600" lvl="1" marL="914400" algn="l">
              <a:lnSpc>
                <a:spcPct val="100000"/>
              </a:lnSpc>
              <a:spcBef>
                <a:spcPts val="600"/>
              </a:spcBef>
              <a:spcAft>
                <a:spcPts val="0"/>
              </a:spcAft>
              <a:buSzPts val="1740"/>
              <a:buNone/>
              <a:defRPr sz="1200"/>
            </a:lvl2pPr>
            <a:lvl3pPr indent="-228600" lvl="2" marL="1371600" algn="l">
              <a:lnSpc>
                <a:spcPct val="100000"/>
              </a:lnSpc>
              <a:spcBef>
                <a:spcPts val="600"/>
              </a:spcBef>
              <a:spcAft>
                <a:spcPts val="0"/>
              </a:spcAft>
              <a:buSzPts val="1450"/>
              <a:buNone/>
              <a:defRPr sz="1000"/>
            </a:lvl3pPr>
            <a:lvl4pPr indent="-228600" lvl="3" marL="1828800" algn="l">
              <a:lnSpc>
                <a:spcPct val="100000"/>
              </a:lnSpc>
              <a:spcBef>
                <a:spcPts val="600"/>
              </a:spcBef>
              <a:spcAft>
                <a:spcPts val="0"/>
              </a:spcAft>
              <a:buSzPts val="1305"/>
              <a:buNone/>
              <a:defRPr sz="900"/>
            </a:lvl4pPr>
            <a:lvl5pPr indent="-228600" lvl="4" marL="2286000" algn="l">
              <a:lnSpc>
                <a:spcPct val="100000"/>
              </a:lnSpc>
              <a:spcBef>
                <a:spcPts val="600"/>
              </a:spcBef>
              <a:spcAft>
                <a:spcPts val="0"/>
              </a:spcAft>
              <a:buSzPts val="1305"/>
              <a:buNone/>
              <a:defRPr sz="900"/>
            </a:lvl5pPr>
            <a:lvl6pPr indent="-228600" lvl="5" marL="2743200" algn="l">
              <a:lnSpc>
                <a:spcPct val="100000"/>
              </a:lnSpc>
              <a:spcBef>
                <a:spcPts val="600"/>
              </a:spcBef>
              <a:spcAft>
                <a:spcPts val="0"/>
              </a:spcAft>
              <a:buSzPts val="1305"/>
              <a:buNone/>
              <a:defRPr sz="900"/>
            </a:lvl6pPr>
            <a:lvl7pPr indent="-228600" lvl="6" marL="3200400" algn="l">
              <a:lnSpc>
                <a:spcPct val="100000"/>
              </a:lnSpc>
              <a:spcBef>
                <a:spcPts val="600"/>
              </a:spcBef>
              <a:spcAft>
                <a:spcPts val="0"/>
              </a:spcAft>
              <a:buSzPts val="1305"/>
              <a:buNone/>
              <a:defRPr sz="900"/>
            </a:lvl7pPr>
            <a:lvl8pPr indent="-228600" lvl="7" marL="3657600" algn="l">
              <a:lnSpc>
                <a:spcPct val="100000"/>
              </a:lnSpc>
              <a:spcBef>
                <a:spcPts val="600"/>
              </a:spcBef>
              <a:spcAft>
                <a:spcPts val="0"/>
              </a:spcAft>
              <a:buSzPts val="1305"/>
              <a:buNone/>
              <a:defRPr sz="900"/>
            </a:lvl8pPr>
            <a:lvl9pPr indent="-228600" lvl="8" marL="4114800" algn="l">
              <a:lnSpc>
                <a:spcPct val="100000"/>
              </a:lnSpc>
              <a:spcBef>
                <a:spcPts val="600"/>
              </a:spcBef>
              <a:spcAft>
                <a:spcPts val="600"/>
              </a:spcAft>
              <a:buSzPts val="1305"/>
              <a:buNone/>
              <a:defRPr sz="900"/>
            </a:lvl9pPr>
          </a:lstStyle>
          <a:p/>
        </p:txBody>
      </p:sp>
      <p:sp>
        <p:nvSpPr>
          <p:cNvPr id="85" name="Google Shape;85;p23"/>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6" name="Google Shape;86;p23"/>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7" name="Google Shape;87;p23"/>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88" name="Shape 88"/>
        <p:cNvGrpSpPr/>
        <p:nvPr/>
      </p:nvGrpSpPr>
      <p:grpSpPr>
        <a:xfrm>
          <a:off x="0" y="0"/>
          <a:ext cx="0" cy="0"/>
          <a:chOff x="0" y="0"/>
          <a:chExt cx="0" cy="0"/>
        </a:xfrm>
      </p:grpSpPr>
      <p:sp>
        <p:nvSpPr>
          <p:cNvPr id="89" name="Google Shape;89;p24"/>
          <p:cNvSpPr txBox="1"/>
          <p:nvPr>
            <p:ph type="title"/>
          </p:nvPr>
        </p:nvSpPr>
        <p:spPr>
          <a:xfrm>
            <a:off x="1113523" y="4732865"/>
            <a:ext cx="7515991" cy="566738"/>
          </a:xfrm>
          <a:prstGeom prst="rect">
            <a:avLst/>
          </a:prstGeom>
          <a:noFill/>
          <a:ln>
            <a:noFill/>
          </a:ln>
        </p:spPr>
        <p:txBody>
          <a:bodyPr anchorCtr="0" anchor="b" bIns="45700" lIns="91425" spcFirstLastPara="1" rIns="91425" wrap="square" tIns="45700">
            <a:normAutofit/>
          </a:bodyPr>
          <a:lstStyle>
            <a:lvl1pPr lvl="0" algn="ctr">
              <a:lnSpc>
                <a:spcPct val="100000"/>
              </a:lnSpc>
              <a:spcBef>
                <a:spcPts val="0"/>
              </a:spcBef>
              <a:spcAft>
                <a:spcPts val="0"/>
              </a:spcAft>
              <a:buClr>
                <a:schemeClr val="dk1"/>
              </a:buClr>
              <a:buSzPts val="2400"/>
              <a:buFont typeface="Corbel"/>
              <a:buNone/>
              <a:defRPr b="0"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24"/>
          <p:cNvSpPr/>
          <p:nvPr>
            <p:ph idx="2" type="pic"/>
          </p:nvPr>
        </p:nvSpPr>
        <p:spPr>
          <a:xfrm>
            <a:off x="1789975" y="932112"/>
            <a:ext cx="6171065" cy="3164976"/>
          </a:xfrm>
          <a:prstGeom prst="roundRect">
            <a:avLst>
              <a:gd fmla="val 4380" name="adj"/>
            </a:avLst>
          </a:prstGeom>
          <a:noFill/>
          <a:ln cap="flat" cmpd="sng" w="38100">
            <a:solidFill>
              <a:schemeClr val="lt2"/>
            </a:solidFill>
            <a:prstDash val="solid"/>
            <a:round/>
            <a:headEnd len="sm" w="sm" type="none"/>
            <a:tailEnd len="sm" w="sm" type="none"/>
          </a:ln>
        </p:spPr>
      </p:sp>
      <p:sp>
        <p:nvSpPr>
          <p:cNvPr id="91" name="Google Shape;91;p24"/>
          <p:cNvSpPr txBox="1"/>
          <p:nvPr>
            <p:ph idx="1" type="body"/>
          </p:nvPr>
        </p:nvSpPr>
        <p:spPr>
          <a:xfrm>
            <a:off x="1113523" y="5299603"/>
            <a:ext cx="7515991" cy="493712"/>
          </a:xfrm>
          <a:prstGeom prst="rect">
            <a:avLst/>
          </a:prstGeom>
          <a:noFill/>
          <a:ln>
            <a:noFill/>
          </a:ln>
        </p:spPr>
        <p:txBody>
          <a:bodyPr anchorCtr="0" anchor="ctr" bIns="45700" lIns="91425" spcFirstLastPara="1" rIns="91425" wrap="square" tIns="45700">
            <a:normAutofit/>
          </a:bodyPr>
          <a:lstStyle>
            <a:lvl1pPr indent="-228600" lvl="0" marL="457200" algn="ctr">
              <a:lnSpc>
                <a:spcPct val="100000"/>
              </a:lnSpc>
              <a:spcBef>
                <a:spcPts val="280"/>
              </a:spcBef>
              <a:spcAft>
                <a:spcPts val="0"/>
              </a:spcAft>
              <a:buSzPts val="2030"/>
              <a:buNone/>
              <a:defRPr sz="1400"/>
            </a:lvl1pPr>
            <a:lvl2pPr indent="-228600" lvl="1" marL="914400" algn="l">
              <a:lnSpc>
                <a:spcPct val="100000"/>
              </a:lnSpc>
              <a:spcBef>
                <a:spcPts val="600"/>
              </a:spcBef>
              <a:spcAft>
                <a:spcPts val="0"/>
              </a:spcAft>
              <a:buSzPts val="1740"/>
              <a:buNone/>
              <a:defRPr sz="1200"/>
            </a:lvl2pPr>
            <a:lvl3pPr indent="-228600" lvl="2" marL="1371600" algn="l">
              <a:lnSpc>
                <a:spcPct val="100000"/>
              </a:lnSpc>
              <a:spcBef>
                <a:spcPts val="600"/>
              </a:spcBef>
              <a:spcAft>
                <a:spcPts val="0"/>
              </a:spcAft>
              <a:buSzPts val="1450"/>
              <a:buNone/>
              <a:defRPr sz="1000"/>
            </a:lvl3pPr>
            <a:lvl4pPr indent="-228600" lvl="3" marL="1828800" algn="l">
              <a:lnSpc>
                <a:spcPct val="100000"/>
              </a:lnSpc>
              <a:spcBef>
                <a:spcPts val="600"/>
              </a:spcBef>
              <a:spcAft>
                <a:spcPts val="0"/>
              </a:spcAft>
              <a:buSzPts val="1305"/>
              <a:buNone/>
              <a:defRPr sz="900"/>
            </a:lvl4pPr>
            <a:lvl5pPr indent="-228600" lvl="4" marL="2286000" algn="l">
              <a:lnSpc>
                <a:spcPct val="100000"/>
              </a:lnSpc>
              <a:spcBef>
                <a:spcPts val="600"/>
              </a:spcBef>
              <a:spcAft>
                <a:spcPts val="0"/>
              </a:spcAft>
              <a:buSzPts val="1305"/>
              <a:buNone/>
              <a:defRPr sz="900"/>
            </a:lvl5pPr>
            <a:lvl6pPr indent="-228600" lvl="5" marL="2743200" algn="l">
              <a:lnSpc>
                <a:spcPct val="100000"/>
              </a:lnSpc>
              <a:spcBef>
                <a:spcPts val="600"/>
              </a:spcBef>
              <a:spcAft>
                <a:spcPts val="0"/>
              </a:spcAft>
              <a:buSzPts val="1305"/>
              <a:buNone/>
              <a:defRPr sz="900"/>
            </a:lvl6pPr>
            <a:lvl7pPr indent="-228600" lvl="6" marL="3200400" algn="l">
              <a:lnSpc>
                <a:spcPct val="100000"/>
              </a:lnSpc>
              <a:spcBef>
                <a:spcPts val="600"/>
              </a:spcBef>
              <a:spcAft>
                <a:spcPts val="0"/>
              </a:spcAft>
              <a:buSzPts val="1305"/>
              <a:buNone/>
              <a:defRPr sz="900"/>
            </a:lvl7pPr>
            <a:lvl8pPr indent="-228600" lvl="7" marL="3657600" algn="l">
              <a:lnSpc>
                <a:spcPct val="100000"/>
              </a:lnSpc>
              <a:spcBef>
                <a:spcPts val="600"/>
              </a:spcBef>
              <a:spcAft>
                <a:spcPts val="0"/>
              </a:spcAft>
              <a:buSzPts val="1305"/>
              <a:buNone/>
              <a:defRPr sz="900"/>
            </a:lvl8pPr>
            <a:lvl9pPr indent="-228600" lvl="8" marL="4114800" algn="l">
              <a:lnSpc>
                <a:spcPct val="100000"/>
              </a:lnSpc>
              <a:spcBef>
                <a:spcPts val="600"/>
              </a:spcBef>
              <a:spcAft>
                <a:spcPts val="600"/>
              </a:spcAft>
              <a:buSzPts val="1305"/>
              <a:buNone/>
              <a:defRPr sz="900"/>
            </a:lvl9pPr>
          </a:lstStyle>
          <a:p/>
        </p:txBody>
      </p:sp>
      <p:sp>
        <p:nvSpPr>
          <p:cNvPr id="92" name="Google Shape;92;p24"/>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3" name="Google Shape;93;p24"/>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24"/>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5" name="Shape 95"/>
        <p:cNvGrpSpPr/>
        <p:nvPr/>
      </p:nvGrpSpPr>
      <p:grpSpPr>
        <a:xfrm>
          <a:off x="0" y="0"/>
          <a:ext cx="0" cy="0"/>
          <a:chOff x="0" y="0"/>
          <a:chExt cx="0" cy="0"/>
        </a:xfrm>
      </p:grpSpPr>
      <p:sp>
        <p:nvSpPr>
          <p:cNvPr id="96" name="Google Shape;96;p25"/>
          <p:cNvSpPr txBox="1"/>
          <p:nvPr>
            <p:ph type="title"/>
          </p:nvPr>
        </p:nvSpPr>
        <p:spPr>
          <a:xfrm>
            <a:off x="1113524" y="685800"/>
            <a:ext cx="7515991" cy="3048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3200"/>
              <a:buFont typeface="Corbel"/>
              <a:buNone/>
              <a:defRPr b="0" sz="32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25"/>
          <p:cNvSpPr txBox="1"/>
          <p:nvPr>
            <p:ph idx="1" type="body"/>
          </p:nvPr>
        </p:nvSpPr>
        <p:spPr>
          <a:xfrm>
            <a:off x="1113524" y="4343400"/>
            <a:ext cx="7515992" cy="1447800"/>
          </a:xfrm>
          <a:prstGeom prst="rect">
            <a:avLst/>
          </a:prstGeom>
          <a:noFill/>
          <a:ln>
            <a:noFill/>
          </a:ln>
        </p:spPr>
        <p:txBody>
          <a:bodyPr anchorCtr="0" anchor="ctr" bIns="45700" lIns="91425" spcFirstLastPara="1" rIns="91425" wrap="square" tIns="45700">
            <a:normAutofit/>
          </a:bodyPr>
          <a:lstStyle>
            <a:lvl1pPr indent="-228600" lvl="0" marL="457200" algn="ctr">
              <a:lnSpc>
                <a:spcPct val="100000"/>
              </a:lnSpc>
              <a:spcBef>
                <a:spcPts val="400"/>
              </a:spcBef>
              <a:spcAft>
                <a:spcPts val="0"/>
              </a:spcAft>
              <a:buSzPts val="2900"/>
              <a:buNone/>
              <a:defRPr sz="2000">
                <a:solidFill>
                  <a:schemeClr val="dk1"/>
                </a:solidFill>
              </a:defRPr>
            </a:lvl1pPr>
            <a:lvl2pPr indent="-228600" lvl="1" marL="914400" algn="l">
              <a:lnSpc>
                <a:spcPct val="100000"/>
              </a:lnSpc>
              <a:spcBef>
                <a:spcPts val="600"/>
              </a:spcBef>
              <a:spcAft>
                <a:spcPts val="0"/>
              </a:spcAft>
              <a:buSzPts val="2610"/>
              <a:buNone/>
              <a:defRPr sz="1800">
                <a:solidFill>
                  <a:srgbClr val="888888"/>
                </a:solidFill>
              </a:defRPr>
            </a:lvl2pPr>
            <a:lvl3pPr indent="-228600" lvl="2" marL="1371600" algn="l">
              <a:lnSpc>
                <a:spcPct val="100000"/>
              </a:lnSpc>
              <a:spcBef>
                <a:spcPts val="600"/>
              </a:spcBef>
              <a:spcAft>
                <a:spcPts val="0"/>
              </a:spcAft>
              <a:buSzPts val="2320"/>
              <a:buNone/>
              <a:defRPr sz="1600">
                <a:solidFill>
                  <a:srgbClr val="888888"/>
                </a:solidFill>
              </a:defRPr>
            </a:lvl3pPr>
            <a:lvl4pPr indent="-228600" lvl="3" marL="1828800" algn="l">
              <a:lnSpc>
                <a:spcPct val="100000"/>
              </a:lnSpc>
              <a:spcBef>
                <a:spcPts val="600"/>
              </a:spcBef>
              <a:spcAft>
                <a:spcPts val="0"/>
              </a:spcAft>
              <a:buSzPts val="2030"/>
              <a:buNone/>
              <a:defRPr sz="1400">
                <a:solidFill>
                  <a:srgbClr val="888888"/>
                </a:solidFill>
              </a:defRPr>
            </a:lvl4pPr>
            <a:lvl5pPr indent="-228600" lvl="4" marL="2286000" algn="l">
              <a:lnSpc>
                <a:spcPct val="100000"/>
              </a:lnSpc>
              <a:spcBef>
                <a:spcPts val="600"/>
              </a:spcBef>
              <a:spcAft>
                <a:spcPts val="0"/>
              </a:spcAft>
              <a:buSzPts val="2030"/>
              <a:buNone/>
              <a:defRPr sz="1400">
                <a:solidFill>
                  <a:srgbClr val="888888"/>
                </a:solidFill>
              </a:defRPr>
            </a:lvl5pPr>
            <a:lvl6pPr indent="-228600" lvl="5" marL="2743200" algn="l">
              <a:lnSpc>
                <a:spcPct val="100000"/>
              </a:lnSpc>
              <a:spcBef>
                <a:spcPts val="600"/>
              </a:spcBef>
              <a:spcAft>
                <a:spcPts val="0"/>
              </a:spcAft>
              <a:buSzPts val="2030"/>
              <a:buNone/>
              <a:defRPr sz="1400">
                <a:solidFill>
                  <a:srgbClr val="888888"/>
                </a:solidFill>
              </a:defRPr>
            </a:lvl6pPr>
            <a:lvl7pPr indent="-228600" lvl="6" marL="3200400" algn="l">
              <a:lnSpc>
                <a:spcPct val="100000"/>
              </a:lnSpc>
              <a:spcBef>
                <a:spcPts val="600"/>
              </a:spcBef>
              <a:spcAft>
                <a:spcPts val="0"/>
              </a:spcAft>
              <a:buSzPts val="2030"/>
              <a:buNone/>
              <a:defRPr sz="1400">
                <a:solidFill>
                  <a:srgbClr val="888888"/>
                </a:solidFill>
              </a:defRPr>
            </a:lvl7pPr>
            <a:lvl8pPr indent="-228600" lvl="7" marL="3657600" algn="l">
              <a:lnSpc>
                <a:spcPct val="100000"/>
              </a:lnSpc>
              <a:spcBef>
                <a:spcPts val="600"/>
              </a:spcBef>
              <a:spcAft>
                <a:spcPts val="0"/>
              </a:spcAft>
              <a:buSzPts val="2030"/>
              <a:buNone/>
              <a:defRPr sz="1400">
                <a:solidFill>
                  <a:srgbClr val="888888"/>
                </a:solidFill>
              </a:defRPr>
            </a:lvl8pPr>
            <a:lvl9pPr indent="-228600" lvl="8" marL="4114800" algn="l">
              <a:lnSpc>
                <a:spcPct val="100000"/>
              </a:lnSpc>
              <a:spcBef>
                <a:spcPts val="600"/>
              </a:spcBef>
              <a:spcAft>
                <a:spcPts val="600"/>
              </a:spcAft>
              <a:buSzPts val="2030"/>
              <a:buNone/>
              <a:defRPr sz="1400">
                <a:solidFill>
                  <a:srgbClr val="888888"/>
                </a:solidFill>
              </a:defRPr>
            </a:lvl9pPr>
          </a:lstStyle>
          <a:p/>
        </p:txBody>
      </p:sp>
      <p:sp>
        <p:nvSpPr>
          <p:cNvPr id="98" name="Google Shape;98;p25"/>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9" name="Google Shape;99;p25"/>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0" name="Google Shape;100;p25"/>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01" name="Shape 101"/>
        <p:cNvGrpSpPr/>
        <p:nvPr/>
      </p:nvGrpSpPr>
      <p:grpSpPr>
        <a:xfrm>
          <a:off x="0" y="0"/>
          <a:ext cx="0" cy="0"/>
          <a:chOff x="0" y="0"/>
          <a:chExt cx="0" cy="0"/>
        </a:xfrm>
      </p:grpSpPr>
      <p:sp>
        <p:nvSpPr>
          <p:cNvPr id="102" name="Google Shape;102;p26"/>
          <p:cNvSpPr txBox="1"/>
          <p:nvPr/>
        </p:nvSpPr>
        <p:spPr>
          <a:xfrm>
            <a:off x="969421" y="863023"/>
            <a:ext cx="457319"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8000"/>
              <a:buFont typeface="Corbel"/>
              <a:buNone/>
            </a:pPr>
            <a:r>
              <a:rPr b="0" i="0" lang="en-GB" sz="8000" u="none" cap="none" strike="noStrike">
                <a:solidFill>
                  <a:schemeClr val="dk1"/>
                </a:solidFill>
                <a:latin typeface="Corbel"/>
                <a:ea typeface="Corbel"/>
                <a:cs typeface="Corbel"/>
                <a:sym typeface="Corbel"/>
              </a:rPr>
              <a:t>“</a:t>
            </a:r>
            <a:endParaRPr b="0" i="0" sz="1400" u="none" cap="none" strike="noStrike">
              <a:solidFill>
                <a:srgbClr val="000000"/>
              </a:solidFill>
              <a:latin typeface="Arial"/>
              <a:ea typeface="Arial"/>
              <a:cs typeface="Arial"/>
              <a:sym typeface="Arial"/>
            </a:endParaRPr>
          </a:p>
        </p:txBody>
      </p:sp>
      <p:sp>
        <p:nvSpPr>
          <p:cNvPr id="103" name="Google Shape;103;p26"/>
          <p:cNvSpPr txBox="1"/>
          <p:nvPr/>
        </p:nvSpPr>
        <p:spPr>
          <a:xfrm>
            <a:off x="8172197" y="2819399"/>
            <a:ext cx="457319" cy="584776"/>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8000"/>
              <a:buFont typeface="Corbel"/>
              <a:buNone/>
            </a:pPr>
            <a:r>
              <a:rPr b="0" i="0" lang="en-GB" sz="8000" u="none" cap="none" strike="noStrike">
                <a:solidFill>
                  <a:schemeClr val="dk1"/>
                </a:solidFill>
                <a:latin typeface="Corbel"/>
                <a:ea typeface="Corbel"/>
                <a:cs typeface="Corbel"/>
                <a:sym typeface="Corbel"/>
              </a:rPr>
              <a:t>”</a:t>
            </a:r>
            <a:endParaRPr b="0" i="0" sz="1400" u="none" cap="none" strike="noStrike">
              <a:solidFill>
                <a:srgbClr val="000000"/>
              </a:solidFill>
              <a:latin typeface="Arial"/>
              <a:ea typeface="Arial"/>
              <a:cs typeface="Arial"/>
              <a:sym typeface="Arial"/>
            </a:endParaRPr>
          </a:p>
        </p:txBody>
      </p:sp>
      <p:sp>
        <p:nvSpPr>
          <p:cNvPr id="104" name="Google Shape;104;p26"/>
          <p:cNvSpPr txBox="1"/>
          <p:nvPr>
            <p:ph type="title"/>
          </p:nvPr>
        </p:nvSpPr>
        <p:spPr>
          <a:xfrm>
            <a:off x="1426741" y="685801"/>
            <a:ext cx="6974115" cy="2743199"/>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3200"/>
              <a:buFont typeface="Corbel"/>
              <a:buNone/>
              <a:defRPr b="0" sz="3200" cap="none">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p26"/>
          <p:cNvSpPr txBox="1"/>
          <p:nvPr>
            <p:ph idx="1" type="body"/>
          </p:nvPr>
        </p:nvSpPr>
        <p:spPr>
          <a:xfrm>
            <a:off x="1598235" y="3428999"/>
            <a:ext cx="6631128" cy="38100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360"/>
              </a:spcBef>
              <a:spcAft>
                <a:spcPts val="0"/>
              </a:spcAft>
              <a:buSzPts val="2610"/>
              <a:buFont typeface="Corbel"/>
              <a:buNone/>
              <a:defRPr sz="1800"/>
            </a:lvl1pPr>
            <a:lvl2pPr indent="-228600" lvl="1" marL="914400" algn="l">
              <a:lnSpc>
                <a:spcPct val="100000"/>
              </a:lnSpc>
              <a:spcBef>
                <a:spcPts val="600"/>
              </a:spcBef>
              <a:spcAft>
                <a:spcPts val="0"/>
              </a:spcAft>
              <a:buSzPts val="2900"/>
              <a:buFont typeface="Corbel"/>
              <a:buNone/>
              <a:defRPr/>
            </a:lvl2pPr>
            <a:lvl3pPr indent="-228600" lvl="2" marL="1371600" algn="l">
              <a:lnSpc>
                <a:spcPct val="100000"/>
              </a:lnSpc>
              <a:spcBef>
                <a:spcPts val="600"/>
              </a:spcBef>
              <a:spcAft>
                <a:spcPts val="0"/>
              </a:spcAft>
              <a:buSzPts val="2610"/>
              <a:buFont typeface="Corbel"/>
              <a:buNone/>
              <a:defRPr/>
            </a:lvl3pPr>
            <a:lvl4pPr indent="-228600" lvl="3" marL="1828800" algn="l">
              <a:lnSpc>
                <a:spcPct val="100000"/>
              </a:lnSpc>
              <a:spcBef>
                <a:spcPts val="600"/>
              </a:spcBef>
              <a:spcAft>
                <a:spcPts val="0"/>
              </a:spcAft>
              <a:buSzPts val="2320"/>
              <a:buFont typeface="Corbel"/>
              <a:buNone/>
              <a:defRPr/>
            </a:lvl4pPr>
            <a:lvl5pPr indent="-228600" lvl="4" marL="2286000" algn="l">
              <a:lnSpc>
                <a:spcPct val="100000"/>
              </a:lnSpc>
              <a:spcBef>
                <a:spcPts val="600"/>
              </a:spcBef>
              <a:spcAft>
                <a:spcPts val="0"/>
              </a:spcAft>
              <a:buSzPts val="2030"/>
              <a:buFont typeface="Corbel"/>
              <a:buNone/>
              <a:defRPr/>
            </a:lvl5pPr>
            <a:lvl6pPr indent="-394335" lvl="5" marL="2743200" algn="l">
              <a:lnSpc>
                <a:spcPct val="100000"/>
              </a:lnSpc>
              <a:spcBef>
                <a:spcPts val="600"/>
              </a:spcBef>
              <a:spcAft>
                <a:spcPts val="0"/>
              </a:spcAft>
              <a:buSzPts val="2610"/>
              <a:buChar char="•"/>
              <a:defRPr/>
            </a:lvl6pPr>
            <a:lvl7pPr indent="-394335" lvl="6" marL="3200400" algn="l">
              <a:lnSpc>
                <a:spcPct val="100000"/>
              </a:lnSpc>
              <a:spcBef>
                <a:spcPts val="600"/>
              </a:spcBef>
              <a:spcAft>
                <a:spcPts val="0"/>
              </a:spcAft>
              <a:buSzPts val="2610"/>
              <a:buChar char="•"/>
              <a:defRPr/>
            </a:lvl7pPr>
            <a:lvl8pPr indent="-394334" lvl="7" marL="3657600" algn="l">
              <a:lnSpc>
                <a:spcPct val="100000"/>
              </a:lnSpc>
              <a:spcBef>
                <a:spcPts val="600"/>
              </a:spcBef>
              <a:spcAft>
                <a:spcPts val="0"/>
              </a:spcAft>
              <a:buSzPts val="2610"/>
              <a:buChar char="•"/>
              <a:defRPr/>
            </a:lvl8pPr>
            <a:lvl9pPr indent="-394334" lvl="8" marL="4114800" algn="l">
              <a:lnSpc>
                <a:spcPct val="100000"/>
              </a:lnSpc>
              <a:spcBef>
                <a:spcPts val="600"/>
              </a:spcBef>
              <a:spcAft>
                <a:spcPts val="600"/>
              </a:spcAft>
              <a:buSzPts val="2610"/>
              <a:buChar char="•"/>
              <a:defRPr/>
            </a:lvl9pPr>
          </a:lstStyle>
          <a:p/>
        </p:txBody>
      </p:sp>
      <p:sp>
        <p:nvSpPr>
          <p:cNvPr id="106" name="Google Shape;106;p26"/>
          <p:cNvSpPr txBox="1"/>
          <p:nvPr>
            <p:ph idx="2" type="body"/>
          </p:nvPr>
        </p:nvSpPr>
        <p:spPr>
          <a:xfrm>
            <a:off x="1113523" y="4343400"/>
            <a:ext cx="7515991" cy="1447800"/>
          </a:xfrm>
          <a:prstGeom prst="rect">
            <a:avLst/>
          </a:prstGeom>
          <a:noFill/>
          <a:ln>
            <a:noFill/>
          </a:ln>
        </p:spPr>
        <p:txBody>
          <a:bodyPr anchorCtr="0" anchor="ctr" bIns="45700" lIns="91425" spcFirstLastPara="1" rIns="91425" wrap="square" tIns="45700">
            <a:normAutofit/>
          </a:bodyPr>
          <a:lstStyle>
            <a:lvl1pPr indent="-228600" lvl="0" marL="457200" algn="ctr">
              <a:lnSpc>
                <a:spcPct val="100000"/>
              </a:lnSpc>
              <a:spcBef>
                <a:spcPts val="400"/>
              </a:spcBef>
              <a:spcAft>
                <a:spcPts val="0"/>
              </a:spcAft>
              <a:buSzPts val="2900"/>
              <a:buNone/>
              <a:defRPr sz="2000">
                <a:solidFill>
                  <a:schemeClr val="dk1"/>
                </a:solidFill>
              </a:defRPr>
            </a:lvl1pPr>
            <a:lvl2pPr indent="-228600" lvl="1" marL="914400" algn="l">
              <a:lnSpc>
                <a:spcPct val="100000"/>
              </a:lnSpc>
              <a:spcBef>
                <a:spcPts val="600"/>
              </a:spcBef>
              <a:spcAft>
                <a:spcPts val="0"/>
              </a:spcAft>
              <a:buSzPts val="2610"/>
              <a:buNone/>
              <a:defRPr sz="1800">
                <a:solidFill>
                  <a:srgbClr val="888888"/>
                </a:solidFill>
              </a:defRPr>
            </a:lvl2pPr>
            <a:lvl3pPr indent="-228600" lvl="2" marL="1371600" algn="l">
              <a:lnSpc>
                <a:spcPct val="100000"/>
              </a:lnSpc>
              <a:spcBef>
                <a:spcPts val="600"/>
              </a:spcBef>
              <a:spcAft>
                <a:spcPts val="0"/>
              </a:spcAft>
              <a:buSzPts val="2320"/>
              <a:buNone/>
              <a:defRPr sz="1600">
                <a:solidFill>
                  <a:srgbClr val="888888"/>
                </a:solidFill>
              </a:defRPr>
            </a:lvl3pPr>
            <a:lvl4pPr indent="-228600" lvl="3" marL="1828800" algn="l">
              <a:lnSpc>
                <a:spcPct val="100000"/>
              </a:lnSpc>
              <a:spcBef>
                <a:spcPts val="600"/>
              </a:spcBef>
              <a:spcAft>
                <a:spcPts val="0"/>
              </a:spcAft>
              <a:buSzPts val="2030"/>
              <a:buNone/>
              <a:defRPr sz="1400">
                <a:solidFill>
                  <a:srgbClr val="888888"/>
                </a:solidFill>
              </a:defRPr>
            </a:lvl4pPr>
            <a:lvl5pPr indent="-228600" lvl="4" marL="2286000" algn="l">
              <a:lnSpc>
                <a:spcPct val="100000"/>
              </a:lnSpc>
              <a:spcBef>
                <a:spcPts val="600"/>
              </a:spcBef>
              <a:spcAft>
                <a:spcPts val="0"/>
              </a:spcAft>
              <a:buSzPts val="2030"/>
              <a:buNone/>
              <a:defRPr sz="1400">
                <a:solidFill>
                  <a:srgbClr val="888888"/>
                </a:solidFill>
              </a:defRPr>
            </a:lvl5pPr>
            <a:lvl6pPr indent="-228600" lvl="5" marL="2743200" algn="l">
              <a:lnSpc>
                <a:spcPct val="100000"/>
              </a:lnSpc>
              <a:spcBef>
                <a:spcPts val="600"/>
              </a:spcBef>
              <a:spcAft>
                <a:spcPts val="0"/>
              </a:spcAft>
              <a:buSzPts val="2030"/>
              <a:buNone/>
              <a:defRPr sz="1400">
                <a:solidFill>
                  <a:srgbClr val="888888"/>
                </a:solidFill>
              </a:defRPr>
            </a:lvl6pPr>
            <a:lvl7pPr indent="-228600" lvl="6" marL="3200400" algn="l">
              <a:lnSpc>
                <a:spcPct val="100000"/>
              </a:lnSpc>
              <a:spcBef>
                <a:spcPts val="600"/>
              </a:spcBef>
              <a:spcAft>
                <a:spcPts val="0"/>
              </a:spcAft>
              <a:buSzPts val="2030"/>
              <a:buNone/>
              <a:defRPr sz="1400">
                <a:solidFill>
                  <a:srgbClr val="888888"/>
                </a:solidFill>
              </a:defRPr>
            </a:lvl7pPr>
            <a:lvl8pPr indent="-228600" lvl="7" marL="3657600" algn="l">
              <a:lnSpc>
                <a:spcPct val="100000"/>
              </a:lnSpc>
              <a:spcBef>
                <a:spcPts val="600"/>
              </a:spcBef>
              <a:spcAft>
                <a:spcPts val="0"/>
              </a:spcAft>
              <a:buSzPts val="2030"/>
              <a:buNone/>
              <a:defRPr sz="1400">
                <a:solidFill>
                  <a:srgbClr val="888888"/>
                </a:solidFill>
              </a:defRPr>
            </a:lvl8pPr>
            <a:lvl9pPr indent="-228600" lvl="8" marL="4114800" algn="l">
              <a:lnSpc>
                <a:spcPct val="100000"/>
              </a:lnSpc>
              <a:spcBef>
                <a:spcPts val="600"/>
              </a:spcBef>
              <a:spcAft>
                <a:spcPts val="600"/>
              </a:spcAft>
              <a:buSzPts val="2030"/>
              <a:buNone/>
              <a:defRPr sz="1400">
                <a:solidFill>
                  <a:srgbClr val="888888"/>
                </a:solidFill>
              </a:defRPr>
            </a:lvl9pPr>
          </a:lstStyle>
          <a:p/>
        </p:txBody>
      </p:sp>
      <p:sp>
        <p:nvSpPr>
          <p:cNvPr id="107" name="Google Shape;107;p26"/>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8" name="Google Shape;108;p26"/>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9" name="Google Shape;109;p26"/>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10" name="Shape 110"/>
        <p:cNvGrpSpPr/>
        <p:nvPr/>
      </p:nvGrpSpPr>
      <p:grpSpPr>
        <a:xfrm>
          <a:off x="0" y="0"/>
          <a:ext cx="0" cy="0"/>
          <a:chOff x="0" y="0"/>
          <a:chExt cx="0" cy="0"/>
        </a:xfrm>
      </p:grpSpPr>
      <p:sp>
        <p:nvSpPr>
          <p:cNvPr id="111" name="Google Shape;111;p27"/>
          <p:cNvSpPr txBox="1"/>
          <p:nvPr>
            <p:ph type="title"/>
          </p:nvPr>
        </p:nvSpPr>
        <p:spPr>
          <a:xfrm>
            <a:off x="1113525" y="3308581"/>
            <a:ext cx="7515989" cy="1468800"/>
          </a:xfrm>
          <a:prstGeom prst="rect">
            <a:avLst/>
          </a:prstGeom>
          <a:noFill/>
          <a:ln>
            <a:noFill/>
          </a:ln>
        </p:spPr>
        <p:txBody>
          <a:bodyPr anchorCtr="0" anchor="b" bIns="45700" lIns="91425" spcFirstLastPara="1" rIns="91425" wrap="square" tIns="45700">
            <a:normAutofit/>
          </a:bodyPr>
          <a:lstStyle>
            <a:lvl1pPr lvl="0" algn="r">
              <a:lnSpc>
                <a:spcPct val="100000"/>
              </a:lnSpc>
              <a:spcBef>
                <a:spcPts val="0"/>
              </a:spcBef>
              <a:spcAft>
                <a:spcPts val="0"/>
              </a:spcAft>
              <a:buClr>
                <a:schemeClr val="dk1"/>
              </a:buClr>
              <a:buSzPts val="3200"/>
              <a:buFont typeface="Corbel"/>
              <a:buNone/>
              <a:defRPr b="0" sz="32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2" name="Google Shape;112;p27"/>
          <p:cNvSpPr txBox="1"/>
          <p:nvPr>
            <p:ph idx="1" type="body"/>
          </p:nvPr>
        </p:nvSpPr>
        <p:spPr>
          <a:xfrm>
            <a:off x="1113524" y="4777381"/>
            <a:ext cx="7515990" cy="860400"/>
          </a:xfrm>
          <a:prstGeom prst="rect">
            <a:avLst/>
          </a:prstGeom>
          <a:noFill/>
          <a:ln>
            <a:noFill/>
          </a:ln>
        </p:spPr>
        <p:txBody>
          <a:bodyPr anchorCtr="0" anchor="t" bIns="45700" lIns="91425" spcFirstLastPara="1" rIns="91425" wrap="square" tIns="45700">
            <a:normAutofit/>
          </a:bodyPr>
          <a:lstStyle>
            <a:lvl1pPr indent="-228600" lvl="0" marL="457200" algn="r">
              <a:lnSpc>
                <a:spcPct val="100000"/>
              </a:lnSpc>
              <a:spcBef>
                <a:spcPts val="400"/>
              </a:spcBef>
              <a:spcAft>
                <a:spcPts val="0"/>
              </a:spcAft>
              <a:buSzPts val="2900"/>
              <a:buNone/>
              <a:defRPr sz="2000">
                <a:solidFill>
                  <a:schemeClr val="dk1"/>
                </a:solidFill>
              </a:defRPr>
            </a:lvl1pPr>
            <a:lvl2pPr indent="-228600" lvl="1" marL="914400" algn="l">
              <a:lnSpc>
                <a:spcPct val="100000"/>
              </a:lnSpc>
              <a:spcBef>
                <a:spcPts val="600"/>
              </a:spcBef>
              <a:spcAft>
                <a:spcPts val="0"/>
              </a:spcAft>
              <a:buSzPts val="2610"/>
              <a:buNone/>
              <a:defRPr sz="1800">
                <a:solidFill>
                  <a:srgbClr val="888888"/>
                </a:solidFill>
              </a:defRPr>
            </a:lvl2pPr>
            <a:lvl3pPr indent="-228600" lvl="2" marL="1371600" algn="l">
              <a:lnSpc>
                <a:spcPct val="100000"/>
              </a:lnSpc>
              <a:spcBef>
                <a:spcPts val="600"/>
              </a:spcBef>
              <a:spcAft>
                <a:spcPts val="0"/>
              </a:spcAft>
              <a:buSzPts val="2320"/>
              <a:buNone/>
              <a:defRPr sz="1600">
                <a:solidFill>
                  <a:srgbClr val="888888"/>
                </a:solidFill>
              </a:defRPr>
            </a:lvl3pPr>
            <a:lvl4pPr indent="-228600" lvl="3" marL="1828800" algn="l">
              <a:lnSpc>
                <a:spcPct val="100000"/>
              </a:lnSpc>
              <a:spcBef>
                <a:spcPts val="600"/>
              </a:spcBef>
              <a:spcAft>
                <a:spcPts val="0"/>
              </a:spcAft>
              <a:buSzPts val="2030"/>
              <a:buNone/>
              <a:defRPr sz="1400">
                <a:solidFill>
                  <a:srgbClr val="888888"/>
                </a:solidFill>
              </a:defRPr>
            </a:lvl4pPr>
            <a:lvl5pPr indent="-228600" lvl="4" marL="2286000" algn="l">
              <a:lnSpc>
                <a:spcPct val="100000"/>
              </a:lnSpc>
              <a:spcBef>
                <a:spcPts val="600"/>
              </a:spcBef>
              <a:spcAft>
                <a:spcPts val="0"/>
              </a:spcAft>
              <a:buSzPts val="2030"/>
              <a:buNone/>
              <a:defRPr sz="1400">
                <a:solidFill>
                  <a:srgbClr val="888888"/>
                </a:solidFill>
              </a:defRPr>
            </a:lvl5pPr>
            <a:lvl6pPr indent="-228600" lvl="5" marL="2743200" algn="l">
              <a:lnSpc>
                <a:spcPct val="100000"/>
              </a:lnSpc>
              <a:spcBef>
                <a:spcPts val="600"/>
              </a:spcBef>
              <a:spcAft>
                <a:spcPts val="0"/>
              </a:spcAft>
              <a:buSzPts val="2030"/>
              <a:buNone/>
              <a:defRPr sz="1400">
                <a:solidFill>
                  <a:srgbClr val="888888"/>
                </a:solidFill>
              </a:defRPr>
            </a:lvl6pPr>
            <a:lvl7pPr indent="-228600" lvl="6" marL="3200400" algn="l">
              <a:lnSpc>
                <a:spcPct val="100000"/>
              </a:lnSpc>
              <a:spcBef>
                <a:spcPts val="600"/>
              </a:spcBef>
              <a:spcAft>
                <a:spcPts val="0"/>
              </a:spcAft>
              <a:buSzPts val="2030"/>
              <a:buNone/>
              <a:defRPr sz="1400">
                <a:solidFill>
                  <a:srgbClr val="888888"/>
                </a:solidFill>
              </a:defRPr>
            </a:lvl7pPr>
            <a:lvl8pPr indent="-228600" lvl="7" marL="3657600" algn="l">
              <a:lnSpc>
                <a:spcPct val="100000"/>
              </a:lnSpc>
              <a:spcBef>
                <a:spcPts val="600"/>
              </a:spcBef>
              <a:spcAft>
                <a:spcPts val="0"/>
              </a:spcAft>
              <a:buSzPts val="2030"/>
              <a:buNone/>
              <a:defRPr sz="1400">
                <a:solidFill>
                  <a:srgbClr val="888888"/>
                </a:solidFill>
              </a:defRPr>
            </a:lvl8pPr>
            <a:lvl9pPr indent="-228600" lvl="8" marL="4114800" algn="l">
              <a:lnSpc>
                <a:spcPct val="100000"/>
              </a:lnSpc>
              <a:spcBef>
                <a:spcPts val="600"/>
              </a:spcBef>
              <a:spcAft>
                <a:spcPts val="600"/>
              </a:spcAft>
              <a:buSzPts val="2030"/>
              <a:buNone/>
              <a:defRPr sz="1400">
                <a:solidFill>
                  <a:srgbClr val="888888"/>
                </a:solidFill>
              </a:defRPr>
            </a:lvl9pPr>
          </a:lstStyle>
          <a:p/>
        </p:txBody>
      </p:sp>
      <p:sp>
        <p:nvSpPr>
          <p:cNvPr id="113" name="Google Shape;113;p27"/>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4" name="Google Shape;114;p27"/>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5" name="Google Shape;115;p27"/>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6" name="Shape 116"/>
        <p:cNvGrpSpPr/>
        <p:nvPr/>
      </p:nvGrpSpPr>
      <p:grpSpPr>
        <a:xfrm>
          <a:off x="0" y="0"/>
          <a:ext cx="0" cy="0"/>
          <a:chOff x="0" y="0"/>
          <a:chExt cx="0" cy="0"/>
        </a:xfrm>
      </p:grpSpPr>
      <p:sp>
        <p:nvSpPr>
          <p:cNvPr id="117" name="Google Shape;117;p28"/>
          <p:cNvSpPr txBox="1"/>
          <p:nvPr/>
        </p:nvSpPr>
        <p:spPr>
          <a:xfrm>
            <a:off x="969421" y="863023"/>
            <a:ext cx="457319" cy="5847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dk1"/>
              </a:buClr>
              <a:buSzPts val="8000"/>
              <a:buFont typeface="Corbel"/>
              <a:buNone/>
            </a:pPr>
            <a:r>
              <a:rPr b="0" i="0" lang="en-GB" sz="8000" u="none" cap="none" strike="noStrike">
                <a:solidFill>
                  <a:schemeClr val="dk1"/>
                </a:solidFill>
                <a:latin typeface="Corbel"/>
                <a:ea typeface="Corbel"/>
                <a:cs typeface="Corbel"/>
                <a:sym typeface="Corbel"/>
              </a:rPr>
              <a:t>“</a:t>
            </a:r>
            <a:endParaRPr b="0" i="0" sz="1400" u="none" cap="none" strike="noStrike">
              <a:solidFill>
                <a:srgbClr val="000000"/>
              </a:solidFill>
              <a:latin typeface="Arial"/>
              <a:ea typeface="Arial"/>
              <a:cs typeface="Arial"/>
              <a:sym typeface="Arial"/>
            </a:endParaRPr>
          </a:p>
        </p:txBody>
      </p:sp>
      <p:sp>
        <p:nvSpPr>
          <p:cNvPr id="118" name="Google Shape;118;p28"/>
          <p:cNvSpPr txBox="1"/>
          <p:nvPr/>
        </p:nvSpPr>
        <p:spPr>
          <a:xfrm>
            <a:off x="8172197" y="2819399"/>
            <a:ext cx="457319" cy="584776"/>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dk1"/>
              </a:buClr>
              <a:buSzPts val="8000"/>
              <a:buFont typeface="Corbel"/>
              <a:buNone/>
            </a:pPr>
            <a:r>
              <a:rPr b="0" i="0" lang="en-GB" sz="8000" u="none" cap="none" strike="noStrike">
                <a:solidFill>
                  <a:schemeClr val="dk1"/>
                </a:solidFill>
                <a:latin typeface="Corbel"/>
                <a:ea typeface="Corbel"/>
                <a:cs typeface="Corbel"/>
                <a:sym typeface="Corbel"/>
              </a:rPr>
              <a:t>”</a:t>
            </a:r>
            <a:endParaRPr b="0" i="0" sz="1400" u="none" cap="none" strike="noStrike">
              <a:solidFill>
                <a:srgbClr val="000000"/>
              </a:solidFill>
              <a:latin typeface="Arial"/>
              <a:ea typeface="Arial"/>
              <a:cs typeface="Arial"/>
              <a:sym typeface="Arial"/>
            </a:endParaRPr>
          </a:p>
        </p:txBody>
      </p:sp>
      <p:sp>
        <p:nvSpPr>
          <p:cNvPr id="119" name="Google Shape;119;p28"/>
          <p:cNvSpPr txBox="1"/>
          <p:nvPr>
            <p:ph type="title"/>
          </p:nvPr>
        </p:nvSpPr>
        <p:spPr>
          <a:xfrm>
            <a:off x="1426741" y="685801"/>
            <a:ext cx="6974115" cy="2743199"/>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3200"/>
              <a:buFont typeface="Corbel"/>
              <a:buNone/>
              <a:defRPr b="0" sz="3200" cap="none">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0" name="Google Shape;120;p28"/>
          <p:cNvSpPr txBox="1"/>
          <p:nvPr>
            <p:ph idx="1" type="body"/>
          </p:nvPr>
        </p:nvSpPr>
        <p:spPr>
          <a:xfrm>
            <a:off x="1113525" y="3886200"/>
            <a:ext cx="7515990" cy="889000"/>
          </a:xfrm>
          <a:prstGeom prst="rect">
            <a:avLst/>
          </a:prstGeom>
          <a:noFill/>
          <a:ln>
            <a:noFill/>
          </a:ln>
        </p:spPr>
        <p:txBody>
          <a:bodyPr anchorCtr="0" anchor="b" bIns="45700" lIns="91425" spcFirstLastPara="1" rIns="91425" wrap="square" tIns="45700">
            <a:normAutofit/>
          </a:bodyPr>
          <a:lstStyle>
            <a:lvl1pPr indent="-228600" lvl="0" marL="457200" algn="r">
              <a:lnSpc>
                <a:spcPct val="100000"/>
              </a:lnSpc>
              <a:spcBef>
                <a:spcPts val="480"/>
              </a:spcBef>
              <a:spcAft>
                <a:spcPts val="0"/>
              </a:spcAft>
              <a:buSzPts val="3480"/>
              <a:buNone/>
              <a:defRPr b="0" sz="2400" cap="none">
                <a:solidFill>
                  <a:schemeClr val="dk1"/>
                </a:solidFill>
              </a:defRPr>
            </a:lvl1pPr>
            <a:lvl2pPr indent="-394335" lvl="1" marL="914400" algn="l">
              <a:lnSpc>
                <a:spcPct val="100000"/>
              </a:lnSpc>
              <a:spcBef>
                <a:spcPts val="600"/>
              </a:spcBef>
              <a:spcAft>
                <a:spcPts val="0"/>
              </a:spcAft>
              <a:buSzPts val="2610"/>
              <a:buChar char="•"/>
              <a:defRPr/>
            </a:lvl2pPr>
            <a:lvl3pPr indent="-394335" lvl="2" marL="1371600" algn="l">
              <a:lnSpc>
                <a:spcPct val="100000"/>
              </a:lnSpc>
              <a:spcBef>
                <a:spcPts val="600"/>
              </a:spcBef>
              <a:spcAft>
                <a:spcPts val="0"/>
              </a:spcAft>
              <a:buSzPts val="2610"/>
              <a:buChar char="•"/>
              <a:defRPr/>
            </a:lvl3pPr>
            <a:lvl4pPr indent="-394335" lvl="3" marL="1828800" algn="l">
              <a:lnSpc>
                <a:spcPct val="100000"/>
              </a:lnSpc>
              <a:spcBef>
                <a:spcPts val="600"/>
              </a:spcBef>
              <a:spcAft>
                <a:spcPts val="0"/>
              </a:spcAft>
              <a:buSzPts val="2610"/>
              <a:buChar char="•"/>
              <a:defRPr/>
            </a:lvl4pPr>
            <a:lvl5pPr indent="-394335" lvl="4" marL="2286000" algn="l">
              <a:lnSpc>
                <a:spcPct val="100000"/>
              </a:lnSpc>
              <a:spcBef>
                <a:spcPts val="600"/>
              </a:spcBef>
              <a:spcAft>
                <a:spcPts val="0"/>
              </a:spcAft>
              <a:buSzPts val="2610"/>
              <a:buChar char="•"/>
              <a:defRPr/>
            </a:lvl5pPr>
            <a:lvl6pPr indent="-394335" lvl="5" marL="2743200" algn="l">
              <a:lnSpc>
                <a:spcPct val="100000"/>
              </a:lnSpc>
              <a:spcBef>
                <a:spcPts val="600"/>
              </a:spcBef>
              <a:spcAft>
                <a:spcPts val="0"/>
              </a:spcAft>
              <a:buSzPts val="2610"/>
              <a:buChar char="•"/>
              <a:defRPr/>
            </a:lvl6pPr>
            <a:lvl7pPr indent="-394335" lvl="6" marL="3200400" algn="l">
              <a:lnSpc>
                <a:spcPct val="100000"/>
              </a:lnSpc>
              <a:spcBef>
                <a:spcPts val="600"/>
              </a:spcBef>
              <a:spcAft>
                <a:spcPts val="0"/>
              </a:spcAft>
              <a:buSzPts val="2610"/>
              <a:buChar char="•"/>
              <a:defRPr/>
            </a:lvl7pPr>
            <a:lvl8pPr indent="-394334" lvl="7" marL="3657600" algn="l">
              <a:lnSpc>
                <a:spcPct val="100000"/>
              </a:lnSpc>
              <a:spcBef>
                <a:spcPts val="600"/>
              </a:spcBef>
              <a:spcAft>
                <a:spcPts val="0"/>
              </a:spcAft>
              <a:buSzPts val="2610"/>
              <a:buChar char="•"/>
              <a:defRPr/>
            </a:lvl8pPr>
            <a:lvl9pPr indent="-394334" lvl="8" marL="4114800" algn="l">
              <a:lnSpc>
                <a:spcPct val="100000"/>
              </a:lnSpc>
              <a:spcBef>
                <a:spcPts val="600"/>
              </a:spcBef>
              <a:spcAft>
                <a:spcPts val="600"/>
              </a:spcAft>
              <a:buSzPts val="2610"/>
              <a:buChar char="•"/>
              <a:defRPr/>
            </a:lvl9pPr>
          </a:lstStyle>
          <a:p/>
        </p:txBody>
      </p:sp>
      <p:sp>
        <p:nvSpPr>
          <p:cNvPr id="121" name="Google Shape;121;p28"/>
          <p:cNvSpPr txBox="1"/>
          <p:nvPr>
            <p:ph idx="2" type="body"/>
          </p:nvPr>
        </p:nvSpPr>
        <p:spPr>
          <a:xfrm>
            <a:off x="1113524" y="4775200"/>
            <a:ext cx="7515990" cy="1016000"/>
          </a:xfrm>
          <a:prstGeom prst="rect">
            <a:avLst/>
          </a:prstGeom>
          <a:noFill/>
          <a:ln>
            <a:noFill/>
          </a:ln>
        </p:spPr>
        <p:txBody>
          <a:bodyPr anchorCtr="0" anchor="t" bIns="45700" lIns="91425" spcFirstLastPara="1" rIns="91425" wrap="square" tIns="45700">
            <a:normAutofit/>
          </a:bodyPr>
          <a:lstStyle>
            <a:lvl1pPr indent="-228600" lvl="0" marL="457200" algn="r">
              <a:lnSpc>
                <a:spcPct val="100000"/>
              </a:lnSpc>
              <a:spcBef>
                <a:spcPts val="360"/>
              </a:spcBef>
              <a:spcAft>
                <a:spcPts val="0"/>
              </a:spcAft>
              <a:buSzPts val="2610"/>
              <a:buNone/>
              <a:defRPr sz="1800">
                <a:solidFill>
                  <a:schemeClr val="dk1"/>
                </a:solidFill>
              </a:defRPr>
            </a:lvl1pPr>
            <a:lvl2pPr indent="-228600" lvl="1" marL="914400" algn="l">
              <a:lnSpc>
                <a:spcPct val="100000"/>
              </a:lnSpc>
              <a:spcBef>
                <a:spcPts val="600"/>
              </a:spcBef>
              <a:spcAft>
                <a:spcPts val="0"/>
              </a:spcAft>
              <a:buSzPts val="2610"/>
              <a:buNone/>
              <a:defRPr sz="1800">
                <a:solidFill>
                  <a:srgbClr val="888888"/>
                </a:solidFill>
              </a:defRPr>
            </a:lvl2pPr>
            <a:lvl3pPr indent="-228600" lvl="2" marL="1371600" algn="l">
              <a:lnSpc>
                <a:spcPct val="100000"/>
              </a:lnSpc>
              <a:spcBef>
                <a:spcPts val="600"/>
              </a:spcBef>
              <a:spcAft>
                <a:spcPts val="0"/>
              </a:spcAft>
              <a:buSzPts val="2320"/>
              <a:buNone/>
              <a:defRPr sz="1600">
                <a:solidFill>
                  <a:srgbClr val="888888"/>
                </a:solidFill>
              </a:defRPr>
            </a:lvl3pPr>
            <a:lvl4pPr indent="-228600" lvl="3" marL="1828800" algn="l">
              <a:lnSpc>
                <a:spcPct val="100000"/>
              </a:lnSpc>
              <a:spcBef>
                <a:spcPts val="600"/>
              </a:spcBef>
              <a:spcAft>
                <a:spcPts val="0"/>
              </a:spcAft>
              <a:buSzPts val="2030"/>
              <a:buNone/>
              <a:defRPr sz="1400">
                <a:solidFill>
                  <a:srgbClr val="888888"/>
                </a:solidFill>
              </a:defRPr>
            </a:lvl4pPr>
            <a:lvl5pPr indent="-228600" lvl="4" marL="2286000" algn="l">
              <a:lnSpc>
                <a:spcPct val="100000"/>
              </a:lnSpc>
              <a:spcBef>
                <a:spcPts val="600"/>
              </a:spcBef>
              <a:spcAft>
                <a:spcPts val="0"/>
              </a:spcAft>
              <a:buSzPts val="2030"/>
              <a:buNone/>
              <a:defRPr sz="1400">
                <a:solidFill>
                  <a:srgbClr val="888888"/>
                </a:solidFill>
              </a:defRPr>
            </a:lvl5pPr>
            <a:lvl6pPr indent="-228600" lvl="5" marL="2743200" algn="l">
              <a:lnSpc>
                <a:spcPct val="100000"/>
              </a:lnSpc>
              <a:spcBef>
                <a:spcPts val="600"/>
              </a:spcBef>
              <a:spcAft>
                <a:spcPts val="0"/>
              </a:spcAft>
              <a:buSzPts val="2030"/>
              <a:buNone/>
              <a:defRPr sz="1400">
                <a:solidFill>
                  <a:srgbClr val="888888"/>
                </a:solidFill>
              </a:defRPr>
            </a:lvl6pPr>
            <a:lvl7pPr indent="-228600" lvl="6" marL="3200400" algn="l">
              <a:lnSpc>
                <a:spcPct val="100000"/>
              </a:lnSpc>
              <a:spcBef>
                <a:spcPts val="600"/>
              </a:spcBef>
              <a:spcAft>
                <a:spcPts val="0"/>
              </a:spcAft>
              <a:buSzPts val="2030"/>
              <a:buNone/>
              <a:defRPr sz="1400">
                <a:solidFill>
                  <a:srgbClr val="888888"/>
                </a:solidFill>
              </a:defRPr>
            </a:lvl7pPr>
            <a:lvl8pPr indent="-228600" lvl="7" marL="3657600" algn="l">
              <a:lnSpc>
                <a:spcPct val="100000"/>
              </a:lnSpc>
              <a:spcBef>
                <a:spcPts val="600"/>
              </a:spcBef>
              <a:spcAft>
                <a:spcPts val="0"/>
              </a:spcAft>
              <a:buSzPts val="2030"/>
              <a:buNone/>
              <a:defRPr sz="1400">
                <a:solidFill>
                  <a:srgbClr val="888888"/>
                </a:solidFill>
              </a:defRPr>
            </a:lvl8pPr>
            <a:lvl9pPr indent="-228600" lvl="8" marL="4114800" algn="l">
              <a:lnSpc>
                <a:spcPct val="100000"/>
              </a:lnSpc>
              <a:spcBef>
                <a:spcPts val="600"/>
              </a:spcBef>
              <a:spcAft>
                <a:spcPts val="600"/>
              </a:spcAft>
              <a:buSzPts val="2030"/>
              <a:buNone/>
              <a:defRPr sz="1400">
                <a:solidFill>
                  <a:srgbClr val="888888"/>
                </a:solidFill>
              </a:defRPr>
            </a:lvl9pPr>
          </a:lstStyle>
          <a:p/>
        </p:txBody>
      </p:sp>
      <p:sp>
        <p:nvSpPr>
          <p:cNvPr id="122" name="Google Shape;122;p28"/>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3" name="Google Shape;123;p28"/>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4" name="Google Shape;124;p28"/>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5" name="Shape 125"/>
        <p:cNvGrpSpPr/>
        <p:nvPr/>
      </p:nvGrpSpPr>
      <p:grpSpPr>
        <a:xfrm>
          <a:off x="0" y="0"/>
          <a:ext cx="0" cy="0"/>
          <a:chOff x="0" y="0"/>
          <a:chExt cx="0" cy="0"/>
        </a:xfrm>
      </p:grpSpPr>
      <p:sp>
        <p:nvSpPr>
          <p:cNvPr id="126" name="Google Shape;126;p29"/>
          <p:cNvSpPr txBox="1"/>
          <p:nvPr>
            <p:ph type="title"/>
          </p:nvPr>
        </p:nvSpPr>
        <p:spPr>
          <a:xfrm>
            <a:off x="1113525" y="685801"/>
            <a:ext cx="7515991" cy="2727325"/>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000"/>
              <a:buFont typeface="Corbel"/>
              <a:buNone/>
              <a:defRPr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7" name="Google Shape;127;p29"/>
          <p:cNvSpPr txBox="1"/>
          <p:nvPr>
            <p:ph idx="1" type="body"/>
          </p:nvPr>
        </p:nvSpPr>
        <p:spPr>
          <a:xfrm>
            <a:off x="1113524" y="3505200"/>
            <a:ext cx="7515992" cy="838200"/>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560"/>
              </a:spcBef>
              <a:spcAft>
                <a:spcPts val="0"/>
              </a:spcAft>
              <a:buSzPts val="4060"/>
              <a:buNone/>
              <a:defRPr b="0" sz="2800" cap="none">
                <a:solidFill>
                  <a:schemeClr val="dk1"/>
                </a:solidFill>
              </a:defRPr>
            </a:lvl1pPr>
            <a:lvl2pPr indent="-394335" lvl="1" marL="914400" algn="l">
              <a:lnSpc>
                <a:spcPct val="100000"/>
              </a:lnSpc>
              <a:spcBef>
                <a:spcPts val="600"/>
              </a:spcBef>
              <a:spcAft>
                <a:spcPts val="0"/>
              </a:spcAft>
              <a:buSzPts val="2610"/>
              <a:buChar char="•"/>
              <a:defRPr/>
            </a:lvl2pPr>
            <a:lvl3pPr indent="-394335" lvl="2" marL="1371600" algn="l">
              <a:lnSpc>
                <a:spcPct val="100000"/>
              </a:lnSpc>
              <a:spcBef>
                <a:spcPts val="600"/>
              </a:spcBef>
              <a:spcAft>
                <a:spcPts val="0"/>
              </a:spcAft>
              <a:buSzPts val="2610"/>
              <a:buChar char="•"/>
              <a:defRPr/>
            </a:lvl3pPr>
            <a:lvl4pPr indent="-394335" lvl="3" marL="1828800" algn="l">
              <a:lnSpc>
                <a:spcPct val="100000"/>
              </a:lnSpc>
              <a:spcBef>
                <a:spcPts val="600"/>
              </a:spcBef>
              <a:spcAft>
                <a:spcPts val="0"/>
              </a:spcAft>
              <a:buSzPts val="2610"/>
              <a:buChar char="•"/>
              <a:defRPr/>
            </a:lvl4pPr>
            <a:lvl5pPr indent="-394335" lvl="4" marL="2286000" algn="l">
              <a:lnSpc>
                <a:spcPct val="100000"/>
              </a:lnSpc>
              <a:spcBef>
                <a:spcPts val="600"/>
              </a:spcBef>
              <a:spcAft>
                <a:spcPts val="0"/>
              </a:spcAft>
              <a:buSzPts val="2610"/>
              <a:buChar char="•"/>
              <a:defRPr/>
            </a:lvl5pPr>
            <a:lvl6pPr indent="-394335" lvl="5" marL="2743200" algn="l">
              <a:lnSpc>
                <a:spcPct val="100000"/>
              </a:lnSpc>
              <a:spcBef>
                <a:spcPts val="600"/>
              </a:spcBef>
              <a:spcAft>
                <a:spcPts val="0"/>
              </a:spcAft>
              <a:buSzPts val="2610"/>
              <a:buChar char="•"/>
              <a:defRPr/>
            </a:lvl6pPr>
            <a:lvl7pPr indent="-394335" lvl="6" marL="3200400" algn="l">
              <a:lnSpc>
                <a:spcPct val="100000"/>
              </a:lnSpc>
              <a:spcBef>
                <a:spcPts val="600"/>
              </a:spcBef>
              <a:spcAft>
                <a:spcPts val="0"/>
              </a:spcAft>
              <a:buSzPts val="2610"/>
              <a:buChar char="•"/>
              <a:defRPr/>
            </a:lvl7pPr>
            <a:lvl8pPr indent="-394334" lvl="7" marL="3657600" algn="l">
              <a:lnSpc>
                <a:spcPct val="100000"/>
              </a:lnSpc>
              <a:spcBef>
                <a:spcPts val="600"/>
              </a:spcBef>
              <a:spcAft>
                <a:spcPts val="0"/>
              </a:spcAft>
              <a:buSzPts val="2610"/>
              <a:buChar char="•"/>
              <a:defRPr/>
            </a:lvl8pPr>
            <a:lvl9pPr indent="-394334" lvl="8" marL="4114800" algn="l">
              <a:lnSpc>
                <a:spcPct val="100000"/>
              </a:lnSpc>
              <a:spcBef>
                <a:spcPts val="600"/>
              </a:spcBef>
              <a:spcAft>
                <a:spcPts val="600"/>
              </a:spcAft>
              <a:buSzPts val="2610"/>
              <a:buChar char="•"/>
              <a:defRPr/>
            </a:lvl9pPr>
          </a:lstStyle>
          <a:p/>
        </p:txBody>
      </p:sp>
      <p:sp>
        <p:nvSpPr>
          <p:cNvPr id="128" name="Google Shape;128;p29"/>
          <p:cNvSpPr txBox="1"/>
          <p:nvPr>
            <p:ph idx="2" type="body"/>
          </p:nvPr>
        </p:nvSpPr>
        <p:spPr>
          <a:xfrm>
            <a:off x="1113524" y="4343400"/>
            <a:ext cx="7515992" cy="14478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360"/>
              </a:spcBef>
              <a:spcAft>
                <a:spcPts val="0"/>
              </a:spcAft>
              <a:buSzPts val="2610"/>
              <a:buNone/>
              <a:defRPr sz="1800">
                <a:solidFill>
                  <a:schemeClr val="dk1"/>
                </a:solidFill>
              </a:defRPr>
            </a:lvl1pPr>
            <a:lvl2pPr indent="-228600" lvl="1" marL="914400" algn="l">
              <a:lnSpc>
                <a:spcPct val="100000"/>
              </a:lnSpc>
              <a:spcBef>
                <a:spcPts val="600"/>
              </a:spcBef>
              <a:spcAft>
                <a:spcPts val="0"/>
              </a:spcAft>
              <a:buSzPts val="2610"/>
              <a:buNone/>
              <a:defRPr sz="1800">
                <a:solidFill>
                  <a:srgbClr val="888888"/>
                </a:solidFill>
              </a:defRPr>
            </a:lvl2pPr>
            <a:lvl3pPr indent="-228600" lvl="2" marL="1371600" algn="l">
              <a:lnSpc>
                <a:spcPct val="100000"/>
              </a:lnSpc>
              <a:spcBef>
                <a:spcPts val="600"/>
              </a:spcBef>
              <a:spcAft>
                <a:spcPts val="0"/>
              </a:spcAft>
              <a:buSzPts val="2320"/>
              <a:buNone/>
              <a:defRPr sz="1600">
                <a:solidFill>
                  <a:srgbClr val="888888"/>
                </a:solidFill>
              </a:defRPr>
            </a:lvl3pPr>
            <a:lvl4pPr indent="-228600" lvl="3" marL="1828800" algn="l">
              <a:lnSpc>
                <a:spcPct val="100000"/>
              </a:lnSpc>
              <a:spcBef>
                <a:spcPts val="600"/>
              </a:spcBef>
              <a:spcAft>
                <a:spcPts val="0"/>
              </a:spcAft>
              <a:buSzPts val="2030"/>
              <a:buNone/>
              <a:defRPr sz="1400">
                <a:solidFill>
                  <a:srgbClr val="888888"/>
                </a:solidFill>
              </a:defRPr>
            </a:lvl4pPr>
            <a:lvl5pPr indent="-228600" lvl="4" marL="2286000" algn="l">
              <a:lnSpc>
                <a:spcPct val="100000"/>
              </a:lnSpc>
              <a:spcBef>
                <a:spcPts val="600"/>
              </a:spcBef>
              <a:spcAft>
                <a:spcPts val="0"/>
              </a:spcAft>
              <a:buSzPts val="2030"/>
              <a:buNone/>
              <a:defRPr sz="1400">
                <a:solidFill>
                  <a:srgbClr val="888888"/>
                </a:solidFill>
              </a:defRPr>
            </a:lvl5pPr>
            <a:lvl6pPr indent="-228600" lvl="5" marL="2743200" algn="l">
              <a:lnSpc>
                <a:spcPct val="100000"/>
              </a:lnSpc>
              <a:spcBef>
                <a:spcPts val="600"/>
              </a:spcBef>
              <a:spcAft>
                <a:spcPts val="0"/>
              </a:spcAft>
              <a:buSzPts val="2030"/>
              <a:buNone/>
              <a:defRPr sz="1400">
                <a:solidFill>
                  <a:srgbClr val="888888"/>
                </a:solidFill>
              </a:defRPr>
            </a:lvl6pPr>
            <a:lvl7pPr indent="-228600" lvl="6" marL="3200400" algn="l">
              <a:lnSpc>
                <a:spcPct val="100000"/>
              </a:lnSpc>
              <a:spcBef>
                <a:spcPts val="600"/>
              </a:spcBef>
              <a:spcAft>
                <a:spcPts val="0"/>
              </a:spcAft>
              <a:buSzPts val="2030"/>
              <a:buNone/>
              <a:defRPr sz="1400">
                <a:solidFill>
                  <a:srgbClr val="888888"/>
                </a:solidFill>
              </a:defRPr>
            </a:lvl7pPr>
            <a:lvl8pPr indent="-228600" lvl="7" marL="3657600" algn="l">
              <a:lnSpc>
                <a:spcPct val="100000"/>
              </a:lnSpc>
              <a:spcBef>
                <a:spcPts val="600"/>
              </a:spcBef>
              <a:spcAft>
                <a:spcPts val="0"/>
              </a:spcAft>
              <a:buSzPts val="2030"/>
              <a:buNone/>
              <a:defRPr sz="1400">
                <a:solidFill>
                  <a:srgbClr val="888888"/>
                </a:solidFill>
              </a:defRPr>
            </a:lvl8pPr>
            <a:lvl9pPr indent="-228600" lvl="8" marL="4114800" algn="l">
              <a:lnSpc>
                <a:spcPct val="100000"/>
              </a:lnSpc>
              <a:spcBef>
                <a:spcPts val="600"/>
              </a:spcBef>
              <a:spcAft>
                <a:spcPts val="600"/>
              </a:spcAft>
              <a:buSzPts val="2030"/>
              <a:buNone/>
              <a:defRPr sz="1400">
                <a:solidFill>
                  <a:srgbClr val="888888"/>
                </a:solidFill>
              </a:defRPr>
            </a:lvl9pPr>
          </a:lstStyle>
          <a:p/>
        </p:txBody>
      </p:sp>
      <p:sp>
        <p:nvSpPr>
          <p:cNvPr id="129" name="Google Shape;129;p29"/>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0" name="Google Shape;130;p29"/>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1" name="Google Shape;131;p29"/>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2" name="Shape 132"/>
        <p:cNvGrpSpPr/>
        <p:nvPr/>
      </p:nvGrpSpPr>
      <p:grpSpPr>
        <a:xfrm>
          <a:off x="0" y="0"/>
          <a:ext cx="0" cy="0"/>
          <a:chOff x="0" y="0"/>
          <a:chExt cx="0" cy="0"/>
        </a:xfrm>
      </p:grpSpPr>
      <p:sp>
        <p:nvSpPr>
          <p:cNvPr id="133" name="Google Shape;133;p30"/>
          <p:cNvSpPr txBox="1"/>
          <p:nvPr>
            <p:ph type="title"/>
          </p:nvPr>
        </p:nvSpPr>
        <p:spPr>
          <a:xfrm>
            <a:off x="982133" y="457201"/>
            <a:ext cx="7704667" cy="19812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000"/>
              <a:buFont typeface="Corbe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4" name="Google Shape;134;p30"/>
          <p:cNvSpPr txBox="1"/>
          <p:nvPr>
            <p:ph idx="1" type="body"/>
          </p:nvPr>
        </p:nvSpPr>
        <p:spPr>
          <a:xfrm rot="5400000">
            <a:off x="3155970" y="493164"/>
            <a:ext cx="3356995" cy="7704666"/>
          </a:xfrm>
          <a:prstGeom prst="rect">
            <a:avLst/>
          </a:prstGeom>
          <a:noFill/>
          <a:ln>
            <a:noFill/>
          </a:ln>
        </p:spPr>
        <p:txBody>
          <a:bodyPr anchorCtr="0" anchor="t" bIns="45700" lIns="91425" spcFirstLastPara="1" rIns="91425" wrap="square" tIns="45700">
            <a:normAutofit/>
          </a:bodyPr>
          <a:lstStyle>
            <a:lvl1pPr indent="-394335" lvl="0" marL="457200" algn="l">
              <a:lnSpc>
                <a:spcPct val="100000"/>
              </a:lnSpc>
              <a:spcBef>
                <a:spcPts val="360"/>
              </a:spcBef>
              <a:spcAft>
                <a:spcPts val="0"/>
              </a:spcAft>
              <a:buSzPts val="2610"/>
              <a:buChar char="•"/>
              <a:defRPr/>
            </a:lvl1pPr>
            <a:lvl2pPr indent="-394335" lvl="1" marL="914400" algn="l">
              <a:lnSpc>
                <a:spcPct val="100000"/>
              </a:lnSpc>
              <a:spcBef>
                <a:spcPts val="600"/>
              </a:spcBef>
              <a:spcAft>
                <a:spcPts val="0"/>
              </a:spcAft>
              <a:buSzPts val="2610"/>
              <a:buChar char="•"/>
              <a:defRPr/>
            </a:lvl2pPr>
            <a:lvl3pPr indent="-394335" lvl="2" marL="1371600" algn="l">
              <a:lnSpc>
                <a:spcPct val="100000"/>
              </a:lnSpc>
              <a:spcBef>
                <a:spcPts val="600"/>
              </a:spcBef>
              <a:spcAft>
                <a:spcPts val="0"/>
              </a:spcAft>
              <a:buSzPts val="2610"/>
              <a:buChar char="•"/>
              <a:defRPr/>
            </a:lvl3pPr>
            <a:lvl4pPr indent="-394335" lvl="3" marL="1828800" algn="l">
              <a:lnSpc>
                <a:spcPct val="100000"/>
              </a:lnSpc>
              <a:spcBef>
                <a:spcPts val="600"/>
              </a:spcBef>
              <a:spcAft>
                <a:spcPts val="0"/>
              </a:spcAft>
              <a:buSzPts val="2610"/>
              <a:buChar char="•"/>
              <a:defRPr/>
            </a:lvl4pPr>
            <a:lvl5pPr indent="-394335" lvl="4" marL="2286000" algn="l">
              <a:lnSpc>
                <a:spcPct val="100000"/>
              </a:lnSpc>
              <a:spcBef>
                <a:spcPts val="600"/>
              </a:spcBef>
              <a:spcAft>
                <a:spcPts val="0"/>
              </a:spcAft>
              <a:buSzPts val="2610"/>
              <a:buChar char="•"/>
              <a:defRPr/>
            </a:lvl5pPr>
            <a:lvl6pPr indent="-394335" lvl="5" marL="2743200" algn="l">
              <a:lnSpc>
                <a:spcPct val="100000"/>
              </a:lnSpc>
              <a:spcBef>
                <a:spcPts val="600"/>
              </a:spcBef>
              <a:spcAft>
                <a:spcPts val="0"/>
              </a:spcAft>
              <a:buSzPts val="2610"/>
              <a:buChar char="•"/>
              <a:defRPr/>
            </a:lvl6pPr>
            <a:lvl7pPr indent="-394335" lvl="6" marL="3200400" algn="l">
              <a:lnSpc>
                <a:spcPct val="100000"/>
              </a:lnSpc>
              <a:spcBef>
                <a:spcPts val="600"/>
              </a:spcBef>
              <a:spcAft>
                <a:spcPts val="0"/>
              </a:spcAft>
              <a:buSzPts val="2610"/>
              <a:buChar char="•"/>
              <a:defRPr/>
            </a:lvl7pPr>
            <a:lvl8pPr indent="-394334" lvl="7" marL="3657600" algn="l">
              <a:lnSpc>
                <a:spcPct val="100000"/>
              </a:lnSpc>
              <a:spcBef>
                <a:spcPts val="600"/>
              </a:spcBef>
              <a:spcAft>
                <a:spcPts val="0"/>
              </a:spcAft>
              <a:buSzPts val="2610"/>
              <a:buChar char="•"/>
              <a:defRPr/>
            </a:lvl8pPr>
            <a:lvl9pPr indent="-394334" lvl="8" marL="4114800" algn="l">
              <a:lnSpc>
                <a:spcPct val="100000"/>
              </a:lnSpc>
              <a:spcBef>
                <a:spcPts val="600"/>
              </a:spcBef>
              <a:spcAft>
                <a:spcPts val="600"/>
              </a:spcAft>
              <a:buSzPts val="2610"/>
              <a:buChar char="•"/>
              <a:defRPr/>
            </a:lvl9pPr>
          </a:lstStyle>
          <a:p/>
        </p:txBody>
      </p:sp>
      <p:sp>
        <p:nvSpPr>
          <p:cNvPr id="135" name="Google Shape;135;p30"/>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6" name="Google Shape;136;p30"/>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7" name="Google Shape;137;p30"/>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38" name="Shape 138"/>
        <p:cNvGrpSpPr/>
        <p:nvPr/>
      </p:nvGrpSpPr>
      <p:grpSpPr>
        <a:xfrm>
          <a:off x="0" y="0"/>
          <a:ext cx="0" cy="0"/>
          <a:chOff x="0" y="0"/>
          <a:chExt cx="0" cy="0"/>
        </a:xfrm>
      </p:grpSpPr>
      <p:sp>
        <p:nvSpPr>
          <p:cNvPr id="139" name="Google Shape;139;p31"/>
          <p:cNvSpPr txBox="1"/>
          <p:nvPr>
            <p:ph type="title"/>
          </p:nvPr>
        </p:nvSpPr>
        <p:spPr>
          <a:xfrm rot="5400000">
            <a:off x="5412754" y="2574439"/>
            <a:ext cx="5105400" cy="1328123"/>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0" name="Google Shape;140;p31"/>
          <p:cNvSpPr txBox="1"/>
          <p:nvPr>
            <p:ph idx="1" type="body"/>
          </p:nvPr>
        </p:nvSpPr>
        <p:spPr>
          <a:xfrm rot="5400000">
            <a:off x="1569011" y="230314"/>
            <a:ext cx="5105400" cy="6016373"/>
          </a:xfrm>
          <a:prstGeom prst="rect">
            <a:avLst/>
          </a:prstGeom>
          <a:noFill/>
          <a:ln>
            <a:noFill/>
          </a:ln>
        </p:spPr>
        <p:txBody>
          <a:bodyPr anchorCtr="0" anchor="t" bIns="45700" lIns="91425" spcFirstLastPara="1" rIns="91425" wrap="square" tIns="45700">
            <a:normAutofit/>
          </a:bodyPr>
          <a:lstStyle>
            <a:lvl1pPr indent="-394335" lvl="0" marL="457200" algn="l">
              <a:lnSpc>
                <a:spcPct val="100000"/>
              </a:lnSpc>
              <a:spcBef>
                <a:spcPts val="360"/>
              </a:spcBef>
              <a:spcAft>
                <a:spcPts val="0"/>
              </a:spcAft>
              <a:buSzPts val="2610"/>
              <a:buChar char="•"/>
              <a:defRPr/>
            </a:lvl1pPr>
            <a:lvl2pPr indent="-394335" lvl="1" marL="914400" algn="l">
              <a:lnSpc>
                <a:spcPct val="100000"/>
              </a:lnSpc>
              <a:spcBef>
                <a:spcPts val="600"/>
              </a:spcBef>
              <a:spcAft>
                <a:spcPts val="0"/>
              </a:spcAft>
              <a:buSzPts val="2610"/>
              <a:buChar char="•"/>
              <a:defRPr/>
            </a:lvl2pPr>
            <a:lvl3pPr indent="-394335" lvl="2" marL="1371600" algn="l">
              <a:lnSpc>
                <a:spcPct val="100000"/>
              </a:lnSpc>
              <a:spcBef>
                <a:spcPts val="600"/>
              </a:spcBef>
              <a:spcAft>
                <a:spcPts val="0"/>
              </a:spcAft>
              <a:buSzPts val="2610"/>
              <a:buChar char="•"/>
              <a:defRPr/>
            </a:lvl3pPr>
            <a:lvl4pPr indent="-394335" lvl="3" marL="1828800" algn="l">
              <a:lnSpc>
                <a:spcPct val="100000"/>
              </a:lnSpc>
              <a:spcBef>
                <a:spcPts val="600"/>
              </a:spcBef>
              <a:spcAft>
                <a:spcPts val="0"/>
              </a:spcAft>
              <a:buSzPts val="2610"/>
              <a:buChar char="•"/>
              <a:defRPr/>
            </a:lvl4pPr>
            <a:lvl5pPr indent="-394335" lvl="4" marL="2286000" algn="l">
              <a:lnSpc>
                <a:spcPct val="100000"/>
              </a:lnSpc>
              <a:spcBef>
                <a:spcPts val="600"/>
              </a:spcBef>
              <a:spcAft>
                <a:spcPts val="0"/>
              </a:spcAft>
              <a:buSzPts val="2610"/>
              <a:buChar char="•"/>
              <a:defRPr/>
            </a:lvl5pPr>
            <a:lvl6pPr indent="-394335" lvl="5" marL="2743200" algn="l">
              <a:lnSpc>
                <a:spcPct val="100000"/>
              </a:lnSpc>
              <a:spcBef>
                <a:spcPts val="600"/>
              </a:spcBef>
              <a:spcAft>
                <a:spcPts val="0"/>
              </a:spcAft>
              <a:buSzPts val="2610"/>
              <a:buChar char="•"/>
              <a:defRPr/>
            </a:lvl6pPr>
            <a:lvl7pPr indent="-394335" lvl="6" marL="3200400" algn="l">
              <a:lnSpc>
                <a:spcPct val="100000"/>
              </a:lnSpc>
              <a:spcBef>
                <a:spcPts val="600"/>
              </a:spcBef>
              <a:spcAft>
                <a:spcPts val="0"/>
              </a:spcAft>
              <a:buSzPts val="2610"/>
              <a:buChar char="•"/>
              <a:defRPr/>
            </a:lvl7pPr>
            <a:lvl8pPr indent="-394334" lvl="7" marL="3657600" algn="l">
              <a:lnSpc>
                <a:spcPct val="100000"/>
              </a:lnSpc>
              <a:spcBef>
                <a:spcPts val="600"/>
              </a:spcBef>
              <a:spcAft>
                <a:spcPts val="0"/>
              </a:spcAft>
              <a:buSzPts val="2610"/>
              <a:buChar char="•"/>
              <a:defRPr/>
            </a:lvl8pPr>
            <a:lvl9pPr indent="-394334" lvl="8" marL="4114800" algn="l">
              <a:lnSpc>
                <a:spcPct val="100000"/>
              </a:lnSpc>
              <a:spcBef>
                <a:spcPts val="600"/>
              </a:spcBef>
              <a:spcAft>
                <a:spcPts val="600"/>
              </a:spcAft>
              <a:buSzPts val="2610"/>
              <a:buChar char="•"/>
              <a:defRPr/>
            </a:lvl9pPr>
          </a:lstStyle>
          <a:p/>
        </p:txBody>
      </p:sp>
      <p:sp>
        <p:nvSpPr>
          <p:cNvPr id="141" name="Google Shape;141;p31"/>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31"/>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3" name="Google Shape;143;p31"/>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1.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grpSp>
        <p:nvGrpSpPr>
          <p:cNvPr id="10" name="Google Shape;10;p14"/>
          <p:cNvGrpSpPr/>
          <p:nvPr/>
        </p:nvGrpSpPr>
        <p:grpSpPr>
          <a:xfrm>
            <a:off x="0" y="0"/>
            <a:ext cx="2132013" cy="6858001"/>
            <a:chOff x="0" y="0"/>
            <a:chExt cx="2132013" cy="6858001"/>
          </a:xfrm>
        </p:grpSpPr>
        <p:sp>
          <p:nvSpPr>
            <p:cNvPr id="11" name="Google Shape;11;p14"/>
            <p:cNvSpPr/>
            <p:nvPr/>
          </p:nvSpPr>
          <p:spPr>
            <a:xfrm>
              <a:off x="0" y="0"/>
              <a:ext cx="1073150" cy="5291138"/>
            </a:xfrm>
            <a:custGeom>
              <a:rect b="b" l="l" r="r" t="t"/>
              <a:pathLst>
                <a:path extrusionOk="0" h="3333" w="676">
                  <a:moveTo>
                    <a:pt x="0" y="3132"/>
                  </a:moveTo>
                  <a:lnTo>
                    <a:pt x="0" y="3312"/>
                  </a:lnTo>
                  <a:lnTo>
                    <a:pt x="126" y="3333"/>
                  </a:lnTo>
                  <a:lnTo>
                    <a:pt x="676" y="0"/>
                  </a:lnTo>
                  <a:lnTo>
                    <a:pt x="514" y="0"/>
                  </a:lnTo>
                  <a:lnTo>
                    <a:pt x="0" y="3132"/>
                  </a:lnTo>
                  <a:close/>
                </a:path>
              </a:pathLst>
            </a:custGeom>
            <a:solidFill>
              <a:schemeClr val="accent1"/>
            </a:solidFill>
            <a:ln>
              <a:noFill/>
            </a:ln>
          </p:spPr>
        </p:sp>
        <p:sp>
          <p:nvSpPr>
            <p:cNvPr id="12" name="Google Shape;12;p14"/>
            <p:cNvSpPr/>
            <p:nvPr/>
          </p:nvSpPr>
          <p:spPr>
            <a:xfrm>
              <a:off x="0" y="0"/>
              <a:ext cx="758825" cy="4624388"/>
            </a:xfrm>
            <a:custGeom>
              <a:rect b="b" l="l" r="r" t="t"/>
              <a:pathLst>
                <a:path extrusionOk="0" h="2913" w="478">
                  <a:moveTo>
                    <a:pt x="478" y="0"/>
                  </a:moveTo>
                  <a:lnTo>
                    <a:pt x="318" y="0"/>
                  </a:lnTo>
                  <a:lnTo>
                    <a:pt x="0" y="1938"/>
                  </a:lnTo>
                  <a:lnTo>
                    <a:pt x="0" y="2913"/>
                  </a:lnTo>
                  <a:lnTo>
                    <a:pt x="478" y="0"/>
                  </a:lnTo>
                  <a:close/>
                </a:path>
              </a:pathLst>
            </a:custGeom>
            <a:solidFill>
              <a:srgbClr val="595959"/>
            </a:solidFill>
            <a:ln>
              <a:noFill/>
            </a:ln>
          </p:spPr>
        </p:sp>
        <p:sp>
          <p:nvSpPr>
            <p:cNvPr id="13" name="Google Shape;13;p14"/>
            <p:cNvSpPr/>
            <p:nvPr/>
          </p:nvSpPr>
          <p:spPr>
            <a:xfrm>
              <a:off x="0" y="5662613"/>
              <a:ext cx="906463" cy="1195388"/>
            </a:xfrm>
            <a:custGeom>
              <a:rect b="b" l="l" r="r" t="t"/>
              <a:pathLst>
                <a:path extrusionOk="0" h="753" w="571">
                  <a:moveTo>
                    <a:pt x="0" y="0"/>
                  </a:moveTo>
                  <a:lnTo>
                    <a:pt x="0" y="12"/>
                  </a:lnTo>
                  <a:lnTo>
                    <a:pt x="538" y="753"/>
                  </a:lnTo>
                  <a:lnTo>
                    <a:pt x="571" y="753"/>
                  </a:lnTo>
                  <a:lnTo>
                    <a:pt x="0" y="0"/>
                  </a:lnTo>
                  <a:close/>
                </a:path>
              </a:pathLst>
            </a:custGeom>
            <a:solidFill>
              <a:srgbClr val="262626"/>
            </a:solidFill>
            <a:ln>
              <a:noFill/>
            </a:ln>
          </p:spPr>
        </p:sp>
        <p:sp>
          <p:nvSpPr>
            <p:cNvPr id="14" name="Google Shape;14;p14"/>
            <p:cNvSpPr/>
            <p:nvPr/>
          </p:nvSpPr>
          <p:spPr>
            <a:xfrm>
              <a:off x="0" y="5295900"/>
              <a:ext cx="1487488" cy="1562100"/>
            </a:xfrm>
            <a:custGeom>
              <a:rect b="b" l="l" r="r" t="t"/>
              <a:pathLst>
                <a:path extrusionOk="0" h="984" w="937">
                  <a:moveTo>
                    <a:pt x="0" y="0"/>
                  </a:moveTo>
                  <a:lnTo>
                    <a:pt x="0" y="3"/>
                  </a:lnTo>
                  <a:lnTo>
                    <a:pt x="901" y="984"/>
                  </a:lnTo>
                  <a:lnTo>
                    <a:pt x="937" y="984"/>
                  </a:lnTo>
                  <a:lnTo>
                    <a:pt x="0" y="0"/>
                  </a:lnTo>
                  <a:close/>
                </a:path>
              </a:pathLst>
            </a:custGeom>
            <a:solidFill>
              <a:srgbClr val="5E0D0E"/>
            </a:solidFill>
            <a:ln>
              <a:noFill/>
            </a:ln>
          </p:spPr>
        </p:sp>
        <p:sp>
          <p:nvSpPr>
            <p:cNvPr id="15" name="Google Shape;15;p14"/>
            <p:cNvSpPr/>
            <p:nvPr/>
          </p:nvSpPr>
          <p:spPr>
            <a:xfrm>
              <a:off x="0" y="5257800"/>
              <a:ext cx="2132013" cy="1600200"/>
            </a:xfrm>
            <a:custGeom>
              <a:rect b="b" l="l" r="r" t="t"/>
              <a:pathLst>
                <a:path extrusionOk="0" h="1008" w="1343">
                  <a:moveTo>
                    <a:pt x="0" y="24"/>
                  </a:moveTo>
                  <a:lnTo>
                    <a:pt x="937" y="1008"/>
                  </a:lnTo>
                  <a:lnTo>
                    <a:pt x="1343" y="1008"/>
                  </a:lnTo>
                  <a:lnTo>
                    <a:pt x="126" y="21"/>
                  </a:lnTo>
                  <a:lnTo>
                    <a:pt x="0" y="0"/>
                  </a:lnTo>
                  <a:lnTo>
                    <a:pt x="0" y="24"/>
                  </a:lnTo>
                  <a:close/>
                </a:path>
              </a:pathLst>
            </a:custGeom>
            <a:solidFill>
              <a:srgbClr val="8D1415"/>
            </a:solidFill>
            <a:ln>
              <a:noFill/>
            </a:ln>
          </p:spPr>
        </p:sp>
        <p:sp>
          <p:nvSpPr>
            <p:cNvPr id="16" name="Google Shape;16;p14"/>
            <p:cNvSpPr/>
            <p:nvPr/>
          </p:nvSpPr>
          <p:spPr>
            <a:xfrm>
              <a:off x="0" y="5357813"/>
              <a:ext cx="1377950" cy="1500188"/>
            </a:xfrm>
            <a:custGeom>
              <a:rect b="b" l="l" r="r" t="t"/>
              <a:pathLst>
                <a:path extrusionOk="0" h="945" w="868">
                  <a:moveTo>
                    <a:pt x="0" y="192"/>
                  </a:moveTo>
                  <a:lnTo>
                    <a:pt x="571" y="945"/>
                  </a:lnTo>
                  <a:lnTo>
                    <a:pt x="868" y="945"/>
                  </a:lnTo>
                  <a:lnTo>
                    <a:pt x="0" y="0"/>
                  </a:lnTo>
                  <a:lnTo>
                    <a:pt x="0" y="192"/>
                  </a:lnTo>
                  <a:close/>
                </a:path>
              </a:pathLst>
            </a:custGeom>
            <a:solidFill>
              <a:srgbClr val="3F3F3F"/>
            </a:solidFill>
            <a:ln>
              <a:noFill/>
            </a:ln>
          </p:spPr>
        </p:sp>
      </p:grpSp>
      <p:sp>
        <p:nvSpPr>
          <p:cNvPr id="17" name="Google Shape;17;p14"/>
          <p:cNvSpPr txBox="1"/>
          <p:nvPr>
            <p:ph type="title"/>
          </p:nvPr>
        </p:nvSpPr>
        <p:spPr>
          <a:xfrm>
            <a:off x="982133" y="457201"/>
            <a:ext cx="7704667" cy="19812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4000"/>
              <a:buFont typeface="Corbel"/>
              <a:buNone/>
              <a:defRPr b="0" i="0" sz="4000" u="none" cap="none" strike="noStrike">
                <a:solidFill>
                  <a:schemeClr val="dk1"/>
                </a:solidFill>
                <a:latin typeface="Corbel"/>
                <a:ea typeface="Corbel"/>
                <a:cs typeface="Corbel"/>
                <a:sym typeface="Corbe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2"/>
                </a:solidFill>
                <a:latin typeface="Arial"/>
                <a:ea typeface="Arial"/>
                <a:cs typeface="Arial"/>
                <a:sym typeface="Arial"/>
              </a:defRPr>
            </a:lvl9pPr>
          </a:lstStyle>
          <a:p/>
        </p:txBody>
      </p:sp>
      <p:sp>
        <p:nvSpPr>
          <p:cNvPr id="18" name="Google Shape;18;p14"/>
          <p:cNvSpPr txBox="1"/>
          <p:nvPr>
            <p:ph idx="1" type="body"/>
          </p:nvPr>
        </p:nvSpPr>
        <p:spPr>
          <a:xfrm>
            <a:off x="982134" y="2667000"/>
            <a:ext cx="7704666" cy="3356995"/>
          </a:xfrm>
          <a:prstGeom prst="rect">
            <a:avLst/>
          </a:prstGeom>
          <a:noFill/>
          <a:ln>
            <a:noFill/>
          </a:ln>
        </p:spPr>
        <p:txBody>
          <a:bodyPr anchorCtr="0" anchor="ctr" bIns="45700" lIns="91425" spcFirstLastPara="1" rIns="91425" wrap="square" tIns="45700">
            <a:normAutofit/>
          </a:bodyPr>
          <a:lstStyle>
            <a:lvl1pPr indent="-449580" lvl="0" marL="457200" marR="0" rtl="0" algn="l">
              <a:lnSpc>
                <a:spcPct val="100000"/>
              </a:lnSpc>
              <a:spcBef>
                <a:spcPts val="480"/>
              </a:spcBef>
              <a:spcAft>
                <a:spcPts val="0"/>
              </a:spcAft>
              <a:buClr>
                <a:srgbClr val="8D1415"/>
              </a:buClr>
              <a:buSzPts val="3480"/>
              <a:buFont typeface="Arial"/>
              <a:buChar char="•"/>
              <a:defRPr b="0" i="0" sz="2400" u="none" cap="none" strike="noStrike">
                <a:solidFill>
                  <a:schemeClr val="dk1"/>
                </a:solidFill>
                <a:latin typeface="Corbel"/>
                <a:ea typeface="Corbel"/>
                <a:cs typeface="Corbel"/>
                <a:sym typeface="Corbel"/>
              </a:defRPr>
            </a:lvl1pPr>
            <a:lvl2pPr indent="-412750" lvl="1" marL="914400" marR="0" rtl="0" algn="l">
              <a:lnSpc>
                <a:spcPct val="100000"/>
              </a:lnSpc>
              <a:spcBef>
                <a:spcPts val="600"/>
              </a:spcBef>
              <a:spcAft>
                <a:spcPts val="0"/>
              </a:spcAft>
              <a:buClr>
                <a:srgbClr val="8D1415"/>
              </a:buClr>
              <a:buSzPts val="2900"/>
              <a:buFont typeface="Arial"/>
              <a:buChar char="•"/>
              <a:defRPr b="0" i="0" sz="2000" u="none" cap="none" strike="noStrike">
                <a:solidFill>
                  <a:schemeClr val="dk1"/>
                </a:solidFill>
                <a:latin typeface="Corbel"/>
                <a:ea typeface="Corbel"/>
                <a:cs typeface="Corbel"/>
                <a:sym typeface="Corbel"/>
              </a:defRPr>
            </a:lvl2pPr>
            <a:lvl3pPr indent="-394335" lvl="2" marL="1371600" marR="0" rtl="0" algn="l">
              <a:lnSpc>
                <a:spcPct val="100000"/>
              </a:lnSpc>
              <a:spcBef>
                <a:spcPts val="600"/>
              </a:spcBef>
              <a:spcAft>
                <a:spcPts val="0"/>
              </a:spcAft>
              <a:buClr>
                <a:srgbClr val="8D1415"/>
              </a:buClr>
              <a:buSzPts val="2610"/>
              <a:buFont typeface="Arial"/>
              <a:buChar char="•"/>
              <a:defRPr b="0" i="0" sz="1800" u="none" cap="none" strike="noStrike">
                <a:solidFill>
                  <a:schemeClr val="dk1"/>
                </a:solidFill>
                <a:latin typeface="Corbel"/>
                <a:ea typeface="Corbel"/>
                <a:cs typeface="Corbel"/>
                <a:sym typeface="Corbel"/>
              </a:defRPr>
            </a:lvl3pPr>
            <a:lvl4pPr indent="-375919" lvl="3" marL="1828800" marR="0" rtl="0" algn="l">
              <a:lnSpc>
                <a:spcPct val="100000"/>
              </a:lnSpc>
              <a:spcBef>
                <a:spcPts val="600"/>
              </a:spcBef>
              <a:spcAft>
                <a:spcPts val="0"/>
              </a:spcAft>
              <a:buClr>
                <a:srgbClr val="8D1415"/>
              </a:buClr>
              <a:buSzPts val="2320"/>
              <a:buFont typeface="Arial"/>
              <a:buChar char="•"/>
              <a:defRPr b="0" i="0" sz="1600" u="none" cap="none" strike="noStrike">
                <a:solidFill>
                  <a:schemeClr val="dk1"/>
                </a:solidFill>
                <a:latin typeface="Corbel"/>
                <a:ea typeface="Corbel"/>
                <a:cs typeface="Corbel"/>
                <a:sym typeface="Corbel"/>
              </a:defRPr>
            </a:lvl4pPr>
            <a:lvl5pPr indent="-357504" lvl="4" marL="2286000" marR="0" rtl="0" algn="l">
              <a:lnSpc>
                <a:spcPct val="100000"/>
              </a:lnSpc>
              <a:spcBef>
                <a:spcPts val="600"/>
              </a:spcBef>
              <a:spcAft>
                <a:spcPts val="0"/>
              </a:spcAft>
              <a:buClr>
                <a:srgbClr val="8D1415"/>
              </a:buClr>
              <a:buSzPts val="2030"/>
              <a:buFont typeface="Arial"/>
              <a:buChar char="•"/>
              <a:defRPr b="0" i="0" sz="1400" u="none" cap="none" strike="noStrike">
                <a:solidFill>
                  <a:schemeClr val="dk1"/>
                </a:solidFill>
                <a:latin typeface="Corbel"/>
                <a:ea typeface="Corbel"/>
                <a:cs typeface="Corbel"/>
                <a:sym typeface="Corbel"/>
              </a:defRPr>
            </a:lvl5pPr>
            <a:lvl6pPr indent="-357504" lvl="5" marL="2743200" marR="0" rtl="0" algn="l">
              <a:lnSpc>
                <a:spcPct val="100000"/>
              </a:lnSpc>
              <a:spcBef>
                <a:spcPts val="600"/>
              </a:spcBef>
              <a:spcAft>
                <a:spcPts val="0"/>
              </a:spcAft>
              <a:buClr>
                <a:srgbClr val="8D1415"/>
              </a:buClr>
              <a:buSzPts val="2030"/>
              <a:buFont typeface="Arial"/>
              <a:buChar char="•"/>
              <a:defRPr b="0" i="0" sz="1400" u="none" cap="none" strike="noStrike">
                <a:solidFill>
                  <a:schemeClr val="dk1"/>
                </a:solidFill>
                <a:latin typeface="Corbel"/>
                <a:ea typeface="Corbel"/>
                <a:cs typeface="Corbel"/>
                <a:sym typeface="Corbel"/>
              </a:defRPr>
            </a:lvl6pPr>
            <a:lvl7pPr indent="-357504" lvl="6" marL="3200400" marR="0" rtl="0" algn="l">
              <a:lnSpc>
                <a:spcPct val="100000"/>
              </a:lnSpc>
              <a:spcBef>
                <a:spcPts val="600"/>
              </a:spcBef>
              <a:spcAft>
                <a:spcPts val="0"/>
              </a:spcAft>
              <a:buClr>
                <a:srgbClr val="8D1415"/>
              </a:buClr>
              <a:buSzPts val="2030"/>
              <a:buFont typeface="Arial"/>
              <a:buChar char="•"/>
              <a:defRPr b="0" i="0" sz="1400" u="none" cap="none" strike="noStrike">
                <a:solidFill>
                  <a:schemeClr val="dk1"/>
                </a:solidFill>
                <a:latin typeface="Corbel"/>
                <a:ea typeface="Corbel"/>
                <a:cs typeface="Corbel"/>
                <a:sym typeface="Corbel"/>
              </a:defRPr>
            </a:lvl7pPr>
            <a:lvl8pPr indent="-357504" lvl="7" marL="3657600" marR="0" rtl="0" algn="l">
              <a:lnSpc>
                <a:spcPct val="100000"/>
              </a:lnSpc>
              <a:spcBef>
                <a:spcPts val="600"/>
              </a:spcBef>
              <a:spcAft>
                <a:spcPts val="0"/>
              </a:spcAft>
              <a:buClr>
                <a:srgbClr val="8D1415"/>
              </a:buClr>
              <a:buSzPts val="2030"/>
              <a:buFont typeface="Arial"/>
              <a:buChar char="•"/>
              <a:defRPr b="0" i="0" sz="1400" u="none" cap="none" strike="noStrike">
                <a:solidFill>
                  <a:schemeClr val="dk1"/>
                </a:solidFill>
                <a:latin typeface="Corbel"/>
                <a:ea typeface="Corbel"/>
                <a:cs typeface="Corbel"/>
                <a:sym typeface="Corbel"/>
              </a:defRPr>
            </a:lvl8pPr>
            <a:lvl9pPr indent="-357504" lvl="8" marL="4114800" marR="0" rtl="0" algn="l">
              <a:lnSpc>
                <a:spcPct val="100000"/>
              </a:lnSpc>
              <a:spcBef>
                <a:spcPts val="600"/>
              </a:spcBef>
              <a:spcAft>
                <a:spcPts val="600"/>
              </a:spcAft>
              <a:buClr>
                <a:srgbClr val="8D1415"/>
              </a:buClr>
              <a:buSzPts val="2030"/>
              <a:buFont typeface="Arial"/>
              <a:buChar char="•"/>
              <a:defRPr b="0" i="0" sz="1400" u="none" cap="none" strike="noStrike">
                <a:solidFill>
                  <a:schemeClr val="dk1"/>
                </a:solidFill>
                <a:latin typeface="Corbel"/>
                <a:ea typeface="Corbel"/>
                <a:cs typeface="Corbel"/>
                <a:sym typeface="Corbel"/>
              </a:defRPr>
            </a:lvl9pPr>
          </a:lstStyle>
          <a:p/>
        </p:txBody>
      </p:sp>
      <p:sp>
        <p:nvSpPr>
          <p:cNvPr id="19" name="Google Shape;19;p14"/>
          <p:cNvSpPr txBox="1"/>
          <p:nvPr>
            <p:ph idx="10" type="dt"/>
          </p:nvPr>
        </p:nvSpPr>
        <p:spPr>
          <a:xfrm>
            <a:off x="7358679" y="6116070"/>
            <a:ext cx="857473" cy="365125"/>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000" u="none" cap="none" strike="noStrike">
                <a:solidFill>
                  <a:schemeClr val="dk1"/>
                </a:solidFill>
                <a:latin typeface="Corbel"/>
                <a:ea typeface="Corbel"/>
                <a:cs typeface="Corbel"/>
                <a:sym typeface="Corbe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9pPr>
          </a:lstStyle>
          <a:p/>
        </p:txBody>
      </p:sp>
      <p:sp>
        <p:nvSpPr>
          <p:cNvPr id="20" name="Google Shape;20;p14"/>
          <p:cNvSpPr txBox="1"/>
          <p:nvPr>
            <p:ph idx="11" type="ftr"/>
          </p:nvPr>
        </p:nvSpPr>
        <p:spPr>
          <a:xfrm>
            <a:off x="1986997" y="6116070"/>
            <a:ext cx="5314517"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000" u="none" cap="none" strike="noStrike">
                <a:solidFill>
                  <a:schemeClr val="dk1"/>
                </a:solidFill>
                <a:latin typeface="Corbel"/>
                <a:ea typeface="Corbel"/>
                <a:cs typeface="Corbel"/>
                <a:sym typeface="Corbe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orbel"/>
                <a:ea typeface="Corbel"/>
                <a:cs typeface="Corbel"/>
                <a:sym typeface="Corbel"/>
              </a:defRPr>
            </a:lvl9pPr>
          </a:lstStyle>
          <a:p/>
        </p:txBody>
      </p:sp>
      <p:sp>
        <p:nvSpPr>
          <p:cNvPr id="21" name="Google Shape;21;p14"/>
          <p:cNvSpPr txBox="1"/>
          <p:nvPr>
            <p:ph idx="12" type="sldNum"/>
          </p:nvPr>
        </p:nvSpPr>
        <p:spPr>
          <a:xfrm>
            <a:off x="8273317" y="6116070"/>
            <a:ext cx="413483"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6.png"/><Relationship Id="rId4" Type="http://schemas.openxmlformats.org/officeDocument/2006/relationships/image" Target="../media/image10.jpg"/><Relationship Id="rId5" Type="http://schemas.openxmlformats.org/officeDocument/2006/relationships/image" Target="../media/image9.jpg"/><Relationship Id="rId6"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8" name="Shape 148"/>
        <p:cNvGrpSpPr/>
        <p:nvPr/>
      </p:nvGrpSpPr>
      <p:grpSpPr>
        <a:xfrm>
          <a:off x="0" y="0"/>
          <a:ext cx="0" cy="0"/>
          <a:chOff x="0" y="0"/>
          <a:chExt cx="0" cy="0"/>
        </a:xfrm>
      </p:grpSpPr>
      <p:sp>
        <p:nvSpPr>
          <p:cNvPr id="149" name="Google Shape;149;p1"/>
          <p:cNvSpPr txBox="1"/>
          <p:nvPr>
            <p:ph type="ctrTitle"/>
          </p:nvPr>
        </p:nvSpPr>
        <p:spPr>
          <a:xfrm>
            <a:off x="1619672" y="1988840"/>
            <a:ext cx="7053064" cy="1828800"/>
          </a:xfrm>
          <a:prstGeom prst="rect">
            <a:avLst/>
          </a:prstGeom>
          <a:noFill/>
          <a:ln>
            <a:noFill/>
          </a:ln>
        </p:spPr>
        <p:txBody>
          <a:bodyPr anchorCtr="0" anchor="b" bIns="45700" lIns="91425" spcFirstLastPara="1" rIns="91425" wrap="square" tIns="45700">
            <a:normAutofit/>
          </a:bodyPr>
          <a:lstStyle/>
          <a:p>
            <a:pPr indent="0" lvl="0" marL="0" rtl="0" algn="r">
              <a:lnSpc>
                <a:spcPct val="100000"/>
              </a:lnSpc>
              <a:spcBef>
                <a:spcPts val="0"/>
              </a:spcBef>
              <a:spcAft>
                <a:spcPts val="0"/>
              </a:spcAft>
              <a:buClr>
                <a:schemeClr val="dk1"/>
              </a:buClr>
              <a:buSzPts val="4800"/>
              <a:buFont typeface="Corbel"/>
              <a:buNone/>
            </a:pPr>
            <a:r>
              <a:rPr lang="en-GB" sz="4800"/>
              <a:t>WELCOME TO YEAR FIVE</a:t>
            </a:r>
            <a:endParaRPr sz="4800"/>
          </a:p>
        </p:txBody>
      </p:sp>
      <p:sp>
        <p:nvSpPr>
          <p:cNvPr id="150" name="Google Shape;150;p1"/>
          <p:cNvSpPr txBox="1"/>
          <p:nvPr>
            <p:ph idx="1" type="subTitle"/>
          </p:nvPr>
        </p:nvSpPr>
        <p:spPr>
          <a:xfrm>
            <a:off x="2286000" y="6000750"/>
            <a:ext cx="6705600" cy="685800"/>
          </a:xfrm>
          <a:prstGeom prst="rect">
            <a:avLst/>
          </a:prstGeom>
          <a:noFill/>
          <a:ln>
            <a:noFill/>
          </a:ln>
        </p:spPr>
        <p:txBody>
          <a:bodyPr anchorCtr="0" anchor="t" bIns="45700" lIns="91425" spcFirstLastPara="1" rIns="91425" wrap="square" tIns="45700">
            <a:normAutofit/>
          </a:bodyPr>
          <a:lstStyle/>
          <a:p>
            <a:pPr indent="0" lvl="0" marL="0" rtl="0" algn="r">
              <a:lnSpc>
                <a:spcPct val="100000"/>
              </a:lnSpc>
              <a:spcBef>
                <a:spcPts val="0"/>
              </a:spcBef>
              <a:spcAft>
                <a:spcPts val="0"/>
              </a:spcAft>
              <a:buSzPts val="2610"/>
              <a:buNone/>
            </a:pPr>
            <a:r>
              <a:rPr lang="en-GB"/>
              <a:t>	September 2026</a:t>
            </a:r>
            <a:endParaRPr/>
          </a:p>
        </p:txBody>
      </p:sp>
      <p:pic>
        <p:nvPicPr>
          <p:cNvPr id="151" name="Google Shape;151;p1"/>
          <p:cNvPicPr preferRelativeResize="0"/>
          <p:nvPr/>
        </p:nvPicPr>
        <p:blipFill rotWithShape="1">
          <a:blip r:embed="rId3">
            <a:alphaModFix/>
          </a:blip>
          <a:srcRect b="0" l="0" r="0" t="0"/>
          <a:stretch/>
        </p:blipFill>
        <p:spPr>
          <a:xfrm>
            <a:off x="6885974" y="0"/>
            <a:ext cx="2274013" cy="2274013"/>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sp>
        <p:nvSpPr>
          <p:cNvPr id="156" name="Google Shape;156;p2"/>
          <p:cNvSpPr/>
          <p:nvPr/>
        </p:nvSpPr>
        <p:spPr>
          <a:xfrm>
            <a:off x="3563888" y="0"/>
            <a:ext cx="2473947" cy="70788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orbel"/>
              <a:ea typeface="Corbel"/>
              <a:cs typeface="Corbel"/>
              <a:sym typeface="Corbel"/>
            </a:endParaRPr>
          </a:p>
        </p:txBody>
      </p:sp>
      <p:sp>
        <p:nvSpPr>
          <p:cNvPr id="157" name="Google Shape;157;p2"/>
          <p:cNvSpPr txBox="1"/>
          <p:nvPr/>
        </p:nvSpPr>
        <p:spPr>
          <a:xfrm>
            <a:off x="728850" y="1021575"/>
            <a:ext cx="7686300" cy="54951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Clr>
                <a:srgbClr val="000000"/>
              </a:buClr>
              <a:buSzPts val="1700"/>
              <a:buFont typeface="Arial"/>
              <a:buNone/>
            </a:pPr>
            <a:r>
              <a:rPr b="1" lang="en-GB" sz="3000" u="sng"/>
              <a:t>Our Values</a:t>
            </a:r>
            <a:endParaRPr b="1" sz="3000" u="sng"/>
          </a:p>
          <a:p>
            <a:pPr indent="0" lvl="0" marL="0" rtl="0" algn="l">
              <a:spcBef>
                <a:spcPts val="0"/>
              </a:spcBef>
              <a:spcAft>
                <a:spcPts val="0"/>
              </a:spcAft>
              <a:buClr>
                <a:srgbClr val="000000"/>
              </a:buClr>
              <a:buSzPts val="1300"/>
              <a:buFont typeface="Arial"/>
              <a:buNone/>
            </a:pPr>
            <a:r>
              <a:rPr lang="en-GB" sz="1500"/>
              <a:t>Kindness</a:t>
            </a:r>
            <a:endParaRPr sz="1500"/>
          </a:p>
          <a:p>
            <a:pPr indent="0" lvl="0" marL="0" rtl="0" algn="l">
              <a:spcBef>
                <a:spcPts val="0"/>
              </a:spcBef>
              <a:spcAft>
                <a:spcPts val="0"/>
              </a:spcAft>
              <a:buClr>
                <a:srgbClr val="000000"/>
              </a:buClr>
              <a:buSzPts val="1200"/>
              <a:buFont typeface="Arial"/>
              <a:buNone/>
            </a:pPr>
            <a:r>
              <a:rPr lang="en-GB" sz="1500"/>
              <a:t>Kindness is a high moral standard. We support our pupils in understanding the impact our words and actions have on others, the community around us and the world we live in. </a:t>
            </a:r>
            <a:endParaRPr sz="1500"/>
          </a:p>
          <a:p>
            <a:pPr indent="0" lvl="0" marL="0" rtl="0" algn="l">
              <a:spcBef>
                <a:spcPts val="0"/>
              </a:spcBef>
              <a:spcAft>
                <a:spcPts val="0"/>
              </a:spcAft>
              <a:buClr>
                <a:srgbClr val="000000"/>
              </a:buClr>
              <a:buSzPts val="1300"/>
              <a:buFont typeface="Arial"/>
              <a:buNone/>
            </a:pPr>
            <a:r>
              <a:rPr lang="en-GB" sz="1500"/>
              <a:t> </a:t>
            </a:r>
            <a:endParaRPr sz="1500"/>
          </a:p>
          <a:p>
            <a:pPr indent="0" lvl="0" marL="0" rtl="0" algn="l">
              <a:spcBef>
                <a:spcPts val="0"/>
              </a:spcBef>
              <a:spcAft>
                <a:spcPts val="0"/>
              </a:spcAft>
              <a:buClr>
                <a:srgbClr val="000000"/>
              </a:buClr>
              <a:buSzPts val="1300"/>
              <a:buFont typeface="Arial"/>
              <a:buNone/>
            </a:pPr>
            <a:r>
              <a:rPr lang="en-GB" sz="1500"/>
              <a:t>Health</a:t>
            </a:r>
            <a:endParaRPr sz="1500"/>
          </a:p>
          <a:p>
            <a:pPr indent="0" lvl="0" marL="0" rtl="0" algn="l">
              <a:spcBef>
                <a:spcPts val="0"/>
              </a:spcBef>
              <a:spcAft>
                <a:spcPts val="0"/>
              </a:spcAft>
              <a:buClr>
                <a:srgbClr val="000000"/>
              </a:buClr>
              <a:buSzPts val="1200"/>
              <a:buFont typeface="Arial"/>
              <a:buNone/>
            </a:pPr>
            <a:r>
              <a:rPr lang="en-GB" sz="1500"/>
              <a:t>We will promote a healthy lifestyle, including the importance of physical activities, mental health, healthy eating and healthy relationships. Teaching pupils to assess risks, to reduce the potential of harm to themselves or others and in doing so develop a strong self-esteem and a sense of purpose.</a:t>
            </a:r>
            <a:endParaRPr sz="1500"/>
          </a:p>
          <a:p>
            <a:pPr indent="0" lvl="0" marL="0" rtl="0" algn="l">
              <a:spcBef>
                <a:spcPts val="0"/>
              </a:spcBef>
              <a:spcAft>
                <a:spcPts val="0"/>
              </a:spcAft>
              <a:buClr>
                <a:srgbClr val="000000"/>
              </a:buClr>
              <a:buSzPts val="1200"/>
              <a:buFont typeface="Arial"/>
              <a:buNone/>
            </a:pPr>
            <a:r>
              <a:rPr lang="en-GB" sz="1500"/>
              <a:t> </a:t>
            </a:r>
            <a:endParaRPr sz="1500"/>
          </a:p>
          <a:p>
            <a:pPr indent="0" lvl="0" marL="0" rtl="0" algn="l">
              <a:spcBef>
                <a:spcPts val="0"/>
              </a:spcBef>
              <a:spcAft>
                <a:spcPts val="0"/>
              </a:spcAft>
              <a:buClr>
                <a:srgbClr val="000000"/>
              </a:buClr>
              <a:buSzPts val="1300"/>
              <a:buFont typeface="Arial"/>
              <a:buNone/>
            </a:pPr>
            <a:r>
              <a:rPr lang="en-GB" sz="1500"/>
              <a:t>Respect</a:t>
            </a:r>
            <a:endParaRPr sz="1500"/>
          </a:p>
          <a:p>
            <a:pPr indent="0" lvl="0" marL="0" rtl="0" algn="l">
              <a:spcBef>
                <a:spcPts val="0"/>
              </a:spcBef>
              <a:spcAft>
                <a:spcPts val="0"/>
              </a:spcAft>
              <a:buClr>
                <a:srgbClr val="000000"/>
              </a:buClr>
              <a:buSzPts val="1200"/>
              <a:buFont typeface="Arial"/>
              <a:buNone/>
            </a:pPr>
            <a:r>
              <a:rPr lang="en-GB" sz="1500"/>
              <a:t>We recognise and respect differences in race, religion, disability, physical appearance, ability and gender. We treat everybody the same, regardless of these differences. We have respect for ourselves and each other. We respect the property of others and our environment.</a:t>
            </a:r>
            <a:endParaRPr sz="1500"/>
          </a:p>
          <a:p>
            <a:pPr indent="0" lvl="0" marL="0" rtl="0" algn="l">
              <a:spcBef>
                <a:spcPts val="0"/>
              </a:spcBef>
              <a:spcAft>
                <a:spcPts val="0"/>
              </a:spcAft>
              <a:buClr>
                <a:srgbClr val="000000"/>
              </a:buClr>
              <a:buSzPts val="1200"/>
              <a:buFont typeface="Arial"/>
              <a:buNone/>
            </a:pPr>
            <a:r>
              <a:rPr lang="en-GB" sz="1500"/>
              <a:t> </a:t>
            </a:r>
            <a:endParaRPr sz="1500"/>
          </a:p>
          <a:p>
            <a:pPr indent="0" lvl="0" marL="0" rtl="0" algn="l">
              <a:spcBef>
                <a:spcPts val="0"/>
              </a:spcBef>
              <a:spcAft>
                <a:spcPts val="0"/>
              </a:spcAft>
              <a:buClr>
                <a:srgbClr val="000000"/>
              </a:buClr>
              <a:buSzPts val="1300"/>
              <a:buFont typeface="Arial"/>
              <a:buNone/>
            </a:pPr>
            <a:r>
              <a:rPr lang="en-GB" sz="1500"/>
              <a:t>Courage</a:t>
            </a:r>
            <a:endParaRPr sz="1500"/>
          </a:p>
          <a:p>
            <a:pPr indent="0" lvl="0" marL="0" rtl="0" algn="l">
              <a:spcBef>
                <a:spcPts val="0"/>
              </a:spcBef>
              <a:spcAft>
                <a:spcPts val="0"/>
              </a:spcAft>
              <a:buClr>
                <a:srgbClr val="000000"/>
              </a:buClr>
              <a:buSzPts val="1200"/>
              <a:buFont typeface="Arial"/>
              <a:buNone/>
            </a:pPr>
            <a:r>
              <a:rPr lang="en-GB" sz="1500"/>
              <a:t>We will encourage children to have a voice and to be confident in their own opinions. We want our pupils to have the confidence to face different situations with feelings of ease, believing in our own capabilities</a:t>
            </a:r>
            <a:r>
              <a:rPr lang="en-GB"/>
              <a:t>.</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3"/>
          <p:cNvSpPr txBox="1"/>
          <p:nvPr>
            <p:ph type="title"/>
          </p:nvPr>
        </p:nvSpPr>
        <p:spPr>
          <a:xfrm>
            <a:off x="612775" y="188913"/>
            <a:ext cx="8153400" cy="9906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000"/>
              <a:buFont typeface="Corbel"/>
              <a:buNone/>
            </a:pPr>
            <a:r>
              <a:rPr lang="en-GB"/>
              <a:t>Our Team</a:t>
            </a:r>
            <a:endParaRPr/>
          </a:p>
        </p:txBody>
      </p:sp>
      <p:sp>
        <p:nvSpPr>
          <p:cNvPr id="164" name="Google Shape;164;p3"/>
          <p:cNvSpPr txBox="1"/>
          <p:nvPr>
            <p:ph idx="1" type="body"/>
          </p:nvPr>
        </p:nvSpPr>
        <p:spPr>
          <a:xfrm>
            <a:off x="982133" y="2667000"/>
            <a:ext cx="7704667" cy="3332816"/>
          </a:xfrm>
          <a:prstGeom prst="rect">
            <a:avLst/>
          </a:prstGeom>
          <a:noFill/>
          <a:ln>
            <a:noFill/>
          </a:ln>
        </p:spPr>
        <p:txBody>
          <a:bodyPr anchorCtr="0" anchor="ctr" bIns="45700" lIns="91425" spcFirstLastPara="1" rIns="91425" wrap="square" tIns="45700">
            <a:normAutofit/>
          </a:bodyPr>
          <a:lstStyle/>
          <a:p>
            <a:pPr indent="-285750" lvl="0" marL="285750" rtl="0" algn="r">
              <a:lnSpc>
                <a:spcPct val="100000"/>
              </a:lnSpc>
              <a:spcBef>
                <a:spcPts val="1080"/>
              </a:spcBef>
              <a:spcAft>
                <a:spcPts val="0"/>
              </a:spcAft>
              <a:buSzPts val="3480"/>
              <a:buFont typeface="Noto Sans Symbols"/>
              <a:buNone/>
            </a:pPr>
            <a:r>
              <a:t/>
            </a:r>
            <a:endParaRPr/>
          </a:p>
          <a:p>
            <a:pPr indent="-285750" lvl="0" marL="285750" rtl="0" algn="r">
              <a:lnSpc>
                <a:spcPct val="100000"/>
              </a:lnSpc>
              <a:spcBef>
                <a:spcPts val="1080"/>
              </a:spcBef>
              <a:spcAft>
                <a:spcPts val="0"/>
              </a:spcAft>
              <a:buSzPts val="3480"/>
              <a:buFont typeface="Noto Sans Symbols"/>
              <a:buNone/>
            </a:pPr>
            <a:r>
              <a:t/>
            </a:r>
            <a:endParaRPr/>
          </a:p>
          <a:p>
            <a:pPr indent="-285750" lvl="0" marL="285750" rtl="0" algn="r">
              <a:lnSpc>
                <a:spcPct val="100000"/>
              </a:lnSpc>
              <a:spcBef>
                <a:spcPts val="1080"/>
              </a:spcBef>
              <a:spcAft>
                <a:spcPts val="0"/>
              </a:spcAft>
              <a:buSzPts val="3480"/>
              <a:buFont typeface="Noto Sans Symbols"/>
              <a:buNone/>
            </a:pPr>
            <a:r>
              <a:t/>
            </a:r>
            <a:endParaRPr/>
          </a:p>
          <a:p>
            <a:pPr indent="-285750" lvl="0" marL="285750" rtl="0" algn="r">
              <a:lnSpc>
                <a:spcPct val="100000"/>
              </a:lnSpc>
              <a:spcBef>
                <a:spcPts val="1080"/>
              </a:spcBef>
              <a:spcAft>
                <a:spcPts val="0"/>
              </a:spcAft>
              <a:buSzPts val="3480"/>
              <a:buFont typeface="Noto Sans Symbols"/>
              <a:buNone/>
            </a:pPr>
            <a:r>
              <a:t/>
            </a:r>
            <a:endParaRPr/>
          </a:p>
        </p:txBody>
      </p:sp>
      <p:cxnSp>
        <p:nvCxnSpPr>
          <p:cNvPr id="165" name="Google Shape;165;p3"/>
          <p:cNvCxnSpPr/>
          <p:nvPr/>
        </p:nvCxnSpPr>
        <p:spPr>
          <a:xfrm>
            <a:off x="4689475" y="1179513"/>
            <a:ext cx="19800" cy="5500800"/>
          </a:xfrm>
          <a:prstGeom prst="straightConnector1">
            <a:avLst/>
          </a:prstGeom>
          <a:noFill/>
          <a:ln cap="flat" cmpd="sng" w="9525">
            <a:solidFill>
              <a:schemeClr val="dk2"/>
            </a:solidFill>
            <a:prstDash val="solid"/>
            <a:round/>
            <a:headEnd len="sm" w="sm" type="none"/>
            <a:tailEnd len="sm" w="sm" type="none"/>
          </a:ln>
        </p:spPr>
      </p:cxnSp>
      <p:sp>
        <p:nvSpPr>
          <p:cNvPr id="166" name="Google Shape;166;p3"/>
          <p:cNvSpPr txBox="1"/>
          <p:nvPr/>
        </p:nvSpPr>
        <p:spPr>
          <a:xfrm>
            <a:off x="1827100" y="1109100"/>
            <a:ext cx="2110200" cy="669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0" i="0" lang="en-GB" sz="2400" u="sng" cap="none" strike="noStrike">
                <a:solidFill>
                  <a:schemeClr val="dk1"/>
                </a:solidFill>
                <a:latin typeface="Corbel"/>
                <a:ea typeface="Corbel"/>
                <a:cs typeface="Corbel"/>
                <a:sym typeface="Corbel"/>
              </a:rPr>
              <a:t>Eagles</a:t>
            </a:r>
            <a:endParaRPr b="0" i="0" sz="2400" u="sng" cap="none" strike="noStrike">
              <a:solidFill>
                <a:schemeClr val="dk1"/>
              </a:solidFill>
              <a:latin typeface="Corbel"/>
              <a:ea typeface="Corbel"/>
              <a:cs typeface="Corbel"/>
              <a:sym typeface="Corbel"/>
            </a:endParaRPr>
          </a:p>
        </p:txBody>
      </p:sp>
      <p:sp>
        <p:nvSpPr>
          <p:cNvPr id="167" name="Google Shape;167;p3"/>
          <p:cNvSpPr txBox="1"/>
          <p:nvPr/>
        </p:nvSpPr>
        <p:spPr>
          <a:xfrm>
            <a:off x="5365450" y="1115550"/>
            <a:ext cx="1904400" cy="656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400"/>
              <a:buFont typeface="Arial"/>
              <a:buNone/>
            </a:pPr>
            <a:r>
              <a:rPr b="0" i="0" lang="en-GB" sz="2400" u="sng" cap="none" strike="noStrike">
                <a:solidFill>
                  <a:schemeClr val="dk1"/>
                </a:solidFill>
                <a:latin typeface="Corbel"/>
                <a:ea typeface="Corbel"/>
                <a:cs typeface="Corbel"/>
                <a:sym typeface="Corbel"/>
              </a:rPr>
              <a:t>Hawks</a:t>
            </a:r>
            <a:endParaRPr b="0" i="0" sz="2400" u="sng" cap="none" strike="noStrike">
              <a:solidFill>
                <a:schemeClr val="dk1"/>
              </a:solidFill>
              <a:latin typeface="Corbel"/>
              <a:ea typeface="Corbel"/>
              <a:cs typeface="Corbel"/>
              <a:sym typeface="Corbel"/>
            </a:endParaRPr>
          </a:p>
        </p:txBody>
      </p:sp>
      <p:sp>
        <p:nvSpPr>
          <p:cNvPr id="168" name="Google Shape;168;p3"/>
          <p:cNvSpPr txBox="1"/>
          <p:nvPr/>
        </p:nvSpPr>
        <p:spPr>
          <a:xfrm>
            <a:off x="4812175" y="1791050"/>
            <a:ext cx="2704200" cy="4644900"/>
          </a:xfrm>
          <a:prstGeom prst="rect">
            <a:avLst/>
          </a:prstGeom>
          <a:noFill/>
          <a:ln>
            <a:noFill/>
          </a:ln>
        </p:spPr>
        <p:txBody>
          <a:bodyPr anchorCtr="0" anchor="t" bIns="91425" lIns="91425" spcFirstLastPara="1" rIns="91425" wrap="square" tIns="91425">
            <a:noAutofit/>
          </a:bodyPr>
          <a:lstStyle/>
          <a:p>
            <a:pPr indent="0" lvl="0" marL="279400" marR="0" rtl="0" algn="l">
              <a:lnSpc>
                <a:spcPct val="115000"/>
              </a:lnSpc>
              <a:spcBef>
                <a:spcPts val="600"/>
              </a:spcBef>
              <a:spcAft>
                <a:spcPts val="0"/>
              </a:spcAft>
              <a:buClr>
                <a:schemeClr val="dk1"/>
              </a:buClr>
              <a:buSzPts val="1100"/>
              <a:buFont typeface="Arial"/>
              <a:buNone/>
            </a:pPr>
            <a:r>
              <a:rPr lang="en-GB" sz="2400">
                <a:solidFill>
                  <a:schemeClr val="dk1"/>
                </a:solidFill>
                <a:latin typeface="Corbel"/>
                <a:ea typeface="Corbel"/>
                <a:cs typeface="Corbel"/>
                <a:sym typeface="Corbel"/>
              </a:rPr>
              <a:t>Mrs Gaze</a:t>
            </a:r>
            <a:r>
              <a:rPr b="0" i="0" lang="en-GB" sz="2400" u="none" cap="none" strike="noStrike">
                <a:solidFill>
                  <a:schemeClr val="dk1"/>
                </a:solidFill>
                <a:latin typeface="Corbel"/>
                <a:ea typeface="Corbel"/>
                <a:cs typeface="Corbel"/>
                <a:sym typeface="Corbel"/>
              </a:rPr>
              <a:t>- Class teacher</a:t>
            </a:r>
            <a:endParaRPr b="0" i="0" sz="2400" u="none" cap="none" strike="noStrike">
              <a:solidFill>
                <a:schemeClr val="dk1"/>
              </a:solidFill>
              <a:latin typeface="Corbel"/>
              <a:ea typeface="Corbel"/>
              <a:cs typeface="Corbel"/>
              <a:sym typeface="Corbel"/>
            </a:endParaRPr>
          </a:p>
          <a:p>
            <a:pPr indent="0" lvl="0" marL="0" marR="0" rtl="0" algn="l">
              <a:lnSpc>
                <a:spcPct val="115000"/>
              </a:lnSpc>
              <a:spcBef>
                <a:spcPts val="600"/>
              </a:spcBef>
              <a:spcAft>
                <a:spcPts val="0"/>
              </a:spcAft>
              <a:buClr>
                <a:srgbClr val="000000"/>
              </a:buClr>
              <a:buSzPts val="2400"/>
              <a:buFont typeface="Arial"/>
              <a:buNone/>
            </a:pPr>
            <a:br>
              <a:rPr b="0" i="0" lang="en-GB" sz="2400" u="none" cap="none" strike="noStrike">
                <a:solidFill>
                  <a:schemeClr val="dk1"/>
                </a:solidFill>
                <a:latin typeface="Corbel"/>
                <a:ea typeface="Corbel"/>
                <a:cs typeface="Corbel"/>
                <a:sym typeface="Corbel"/>
              </a:rPr>
            </a:br>
            <a:r>
              <a:rPr b="0" i="0" lang="en-GB" sz="2400" u="none" cap="none" strike="noStrike">
                <a:solidFill>
                  <a:schemeClr val="dk1"/>
                </a:solidFill>
                <a:latin typeface="Corbel"/>
                <a:ea typeface="Corbel"/>
                <a:cs typeface="Corbel"/>
                <a:sym typeface="Corbel"/>
              </a:rPr>
              <a:t> </a:t>
            </a:r>
            <a:endParaRPr b="0" i="0" sz="2400" u="none" cap="none" strike="noStrike">
              <a:solidFill>
                <a:schemeClr val="dk1"/>
              </a:solidFill>
              <a:latin typeface="Corbel"/>
              <a:ea typeface="Corbel"/>
              <a:cs typeface="Corbel"/>
              <a:sym typeface="Corbel"/>
            </a:endParaRPr>
          </a:p>
          <a:p>
            <a:pPr indent="0" lvl="0" marL="0" marR="0" rtl="0" algn="l">
              <a:lnSpc>
                <a:spcPct val="115000"/>
              </a:lnSpc>
              <a:spcBef>
                <a:spcPts val="600"/>
              </a:spcBef>
              <a:spcAft>
                <a:spcPts val="0"/>
              </a:spcAft>
              <a:buClr>
                <a:srgbClr val="000000"/>
              </a:buClr>
              <a:buSzPts val="2400"/>
              <a:buFont typeface="Arial"/>
              <a:buNone/>
            </a:pPr>
            <a:r>
              <a:t/>
            </a:r>
            <a:endParaRPr b="0" i="0" sz="2400" u="none" cap="none" strike="noStrike">
              <a:solidFill>
                <a:schemeClr val="dk1"/>
              </a:solidFill>
              <a:latin typeface="Corbel"/>
              <a:ea typeface="Corbel"/>
              <a:cs typeface="Corbel"/>
              <a:sym typeface="Corbel"/>
            </a:endParaRPr>
          </a:p>
          <a:p>
            <a:pPr indent="0" lvl="0" marL="0" marR="0" rtl="0" algn="l">
              <a:lnSpc>
                <a:spcPct val="115000"/>
              </a:lnSpc>
              <a:spcBef>
                <a:spcPts val="600"/>
              </a:spcBef>
              <a:spcAft>
                <a:spcPts val="0"/>
              </a:spcAft>
              <a:buClr>
                <a:srgbClr val="000000"/>
              </a:buClr>
              <a:buSzPts val="2400"/>
              <a:buFont typeface="Arial"/>
              <a:buNone/>
            </a:pPr>
            <a:r>
              <a:t/>
            </a:r>
            <a:endParaRPr b="0" i="0" sz="2400" u="none" cap="none" strike="noStrike">
              <a:solidFill>
                <a:schemeClr val="dk1"/>
              </a:solidFill>
              <a:latin typeface="Corbel"/>
              <a:ea typeface="Corbel"/>
              <a:cs typeface="Corbel"/>
              <a:sym typeface="Corbel"/>
            </a:endParaRPr>
          </a:p>
          <a:p>
            <a:pPr indent="0" lvl="0" marL="0" marR="0" rtl="0" algn="l">
              <a:lnSpc>
                <a:spcPct val="115000"/>
              </a:lnSpc>
              <a:spcBef>
                <a:spcPts val="600"/>
              </a:spcBef>
              <a:spcAft>
                <a:spcPts val="0"/>
              </a:spcAft>
              <a:buClr>
                <a:schemeClr val="dk1"/>
              </a:buClr>
              <a:buSzPts val="1100"/>
              <a:buFont typeface="Arial"/>
              <a:buNone/>
            </a:pPr>
            <a:r>
              <a:rPr b="0" i="0" lang="en-GB" sz="2400" u="none" cap="none" strike="noStrike">
                <a:solidFill>
                  <a:schemeClr val="dk1"/>
                </a:solidFill>
                <a:latin typeface="Corbel"/>
                <a:ea typeface="Corbel"/>
                <a:cs typeface="Corbel"/>
                <a:sym typeface="Corbel"/>
              </a:rPr>
              <a:t>Miss </a:t>
            </a:r>
            <a:r>
              <a:rPr lang="en-GB" sz="2400">
                <a:solidFill>
                  <a:schemeClr val="dk1"/>
                </a:solidFill>
                <a:latin typeface="Corbel"/>
                <a:ea typeface="Corbel"/>
                <a:cs typeface="Corbel"/>
                <a:sym typeface="Corbel"/>
              </a:rPr>
              <a:t>Ahmed </a:t>
            </a:r>
            <a:r>
              <a:rPr b="0" i="0" lang="en-GB" sz="2400" u="none" cap="none" strike="noStrike">
                <a:solidFill>
                  <a:schemeClr val="dk1"/>
                </a:solidFill>
                <a:latin typeface="Corbel"/>
                <a:ea typeface="Corbel"/>
                <a:cs typeface="Corbel"/>
                <a:sym typeface="Corbel"/>
              </a:rPr>
              <a:t>- LSA</a:t>
            </a:r>
            <a:endParaRPr b="0" i="0" sz="2400" u="none" cap="none" strike="noStrike">
              <a:solidFill>
                <a:schemeClr val="dk1"/>
              </a:solidFill>
              <a:latin typeface="Corbel"/>
              <a:ea typeface="Corbel"/>
              <a:cs typeface="Corbel"/>
              <a:sym typeface="Corbel"/>
            </a:endParaRPr>
          </a:p>
          <a:p>
            <a:pPr indent="0" lvl="0" marL="0" marR="0" rtl="0" algn="l">
              <a:lnSpc>
                <a:spcPct val="100000"/>
              </a:lnSpc>
              <a:spcBef>
                <a:spcPts val="600"/>
              </a:spcBef>
              <a:spcAft>
                <a:spcPts val="0"/>
              </a:spcAft>
              <a:buClr>
                <a:srgbClr val="000000"/>
              </a:buClr>
              <a:buSzPts val="2400"/>
              <a:buFont typeface="Arial"/>
              <a:buNone/>
            </a:pPr>
            <a:r>
              <a:t/>
            </a:r>
            <a:endParaRPr b="0" i="0" sz="2400" u="none" cap="none" strike="noStrike">
              <a:solidFill>
                <a:schemeClr val="dk1"/>
              </a:solidFill>
              <a:latin typeface="Corbel"/>
              <a:ea typeface="Corbel"/>
              <a:cs typeface="Corbel"/>
              <a:sym typeface="Corbel"/>
            </a:endParaRPr>
          </a:p>
        </p:txBody>
      </p:sp>
      <p:sp>
        <p:nvSpPr>
          <p:cNvPr id="169" name="Google Shape;169;p3"/>
          <p:cNvSpPr txBox="1"/>
          <p:nvPr/>
        </p:nvSpPr>
        <p:spPr>
          <a:xfrm>
            <a:off x="770000" y="1791050"/>
            <a:ext cx="2213100" cy="4644900"/>
          </a:xfrm>
          <a:prstGeom prst="rect">
            <a:avLst/>
          </a:prstGeom>
          <a:noFill/>
          <a:ln>
            <a:noFill/>
          </a:ln>
        </p:spPr>
        <p:txBody>
          <a:bodyPr anchorCtr="0" anchor="t" bIns="91425" lIns="91425" spcFirstLastPara="1" rIns="91425" wrap="square" tIns="91425">
            <a:noAutofit/>
          </a:bodyPr>
          <a:lstStyle/>
          <a:p>
            <a:pPr indent="0" lvl="0" marL="279400" marR="0" rtl="0" algn="l">
              <a:lnSpc>
                <a:spcPct val="115000"/>
              </a:lnSpc>
              <a:spcBef>
                <a:spcPts val="600"/>
              </a:spcBef>
              <a:spcAft>
                <a:spcPts val="0"/>
              </a:spcAft>
              <a:buClr>
                <a:srgbClr val="000000"/>
              </a:buClr>
              <a:buSzPts val="2400"/>
              <a:buFont typeface="Arial"/>
              <a:buNone/>
            </a:pPr>
            <a:r>
              <a:rPr b="0" i="0" lang="en-GB" sz="2400" u="none" cap="none" strike="noStrike">
                <a:solidFill>
                  <a:schemeClr val="dk1"/>
                </a:solidFill>
                <a:latin typeface="Corbel"/>
                <a:ea typeface="Corbel"/>
                <a:cs typeface="Corbel"/>
                <a:sym typeface="Corbel"/>
              </a:rPr>
              <a:t>Mrs Raffety- Class teacher</a:t>
            </a:r>
            <a:endParaRPr b="0" i="0" sz="2400" u="none" cap="none" strike="noStrike">
              <a:solidFill>
                <a:schemeClr val="dk1"/>
              </a:solidFill>
              <a:latin typeface="Corbel"/>
              <a:ea typeface="Corbel"/>
              <a:cs typeface="Corbel"/>
              <a:sym typeface="Corbel"/>
            </a:endParaRPr>
          </a:p>
          <a:p>
            <a:pPr indent="0" lvl="0" marL="0" marR="0" rtl="0" algn="ctr">
              <a:lnSpc>
                <a:spcPct val="115000"/>
              </a:lnSpc>
              <a:spcBef>
                <a:spcPts val="600"/>
              </a:spcBef>
              <a:spcAft>
                <a:spcPts val="0"/>
              </a:spcAft>
              <a:buClr>
                <a:srgbClr val="000000"/>
              </a:buClr>
              <a:buSzPts val="2400"/>
              <a:buFont typeface="Arial"/>
              <a:buNone/>
            </a:pPr>
            <a:r>
              <a:t/>
            </a:r>
            <a:endParaRPr b="0" i="0" sz="2400" u="none" cap="none" strike="noStrike">
              <a:solidFill>
                <a:schemeClr val="dk1"/>
              </a:solidFill>
              <a:latin typeface="Corbel"/>
              <a:ea typeface="Corbel"/>
              <a:cs typeface="Corbel"/>
              <a:sym typeface="Corbel"/>
            </a:endParaRPr>
          </a:p>
          <a:p>
            <a:pPr indent="0" lvl="0" marL="0" marR="0" rtl="0" algn="ctr">
              <a:lnSpc>
                <a:spcPct val="115000"/>
              </a:lnSpc>
              <a:spcBef>
                <a:spcPts val="600"/>
              </a:spcBef>
              <a:spcAft>
                <a:spcPts val="0"/>
              </a:spcAft>
              <a:buClr>
                <a:srgbClr val="000000"/>
              </a:buClr>
              <a:buSzPts val="2400"/>
              <a:buFont typeface="Arial"/>
              <a:buNone/>
            </a:pPr>
            <a:br>
              <a:rPr b="0" i="0" lang="en-GB" sz="2400" u="none" cap="none" strike="noStrike">
                <a:solidFill>
                  <a:schemeClr val="dk1"/>
                </a:solidFill>
                <a:latin typeface="Corbel"/>
                <a:ea typeface="Corbel"/>
                <a:cs typeface="Corbel"/>
                <a:sym typeface="Corbel"/>
              </a:rPr>
            </a:br>
            <a:r>
              <a:rPr b="0" i="0" lang="en-GB" sz="2400" u="none" cap="none" strike="noStrike">
                <a:solidFill>
                  <a:schemeClr val="dk1"/>
                </a:solidFill>
                <a:latin typeface="Corbel"/>
                <a:ea typeface="Corbel"/>
                <a:cs typeface="Corbel"/>
                <a:sym typeface="Corbel"/>
              </a:rPr>
              <a:t> M</a:t>
            </a:r>
            <a:r>
              <a:rPr lang="en-GB" sz="2400">
                <a:solidFill>
                  <a:schemeClr val="dk1"/>
                </a:solidFill>
                <a:latin typeface="Corbel"/>
                <a:ea typeface="Corbel"/>
                <a:cs typeface="Corbel"/>
                <a:sym typeface="Corbel"/>
              </a:rPr>
              <a:t>iss Seabright - HLTA</a:t>
            </a:r>
            <a:endParaRPr b="0" i="0" sz="2400" u="none" cap="none" strike="noStrike">
              <a:solidFill>
                <a:schemeClr val="dk1"/>
              </a:solidFill>
              <a:latin typeface="Corbel"/>
              <a:ea typeface="Corbel"/>
              <a:cs typeface="Corbel"/>
              <a:sym typeface="Corbel"/>
            </a:endParaRPr>
          </a:p>
          <a:p>
            <a:pPr indent="0" lvl="0" marL="0" marR="0" rtl="0" algn="ctr">
              <a:lnSpc>
                <a:spcPct val="115000"/>
              </a:lnSpc>
              <a:spcBef>
                <a:spcPts val="600"/>
              </a:spcBef>
              <a:spcAft>
                <a:spcPts val="0"/>
              </a:spcAft>
              <a:buClr>
                <a:srgbClr val="000000"/>
              </a:buClr>
              <a:buSzPts val="2400"/>
              <a:buFont typeface="Arial"/>
              <a:buNone/>
            </a:pPr>
            <a:r>
              <a:t/>
            </a:r>
            <a:endParaRPr b="0" i="0" sz="2400" u="none" cap="none" strike="noStrike">
              <a:solidFill>
                <a:schemeClr val="dk1"/>
              </a:solidFill>
              <a:latin typeface="Corbel"/>
              <a:ea typeface="Corbel"/>
              <a:cs typeface="Corbel"/>
              <a:sym typeface="Corbel"/>
            </a:endParaRPr>
          </a:p>
          <a:p>
            <a:pPr indent="0" lvl="0" marL="0" marR="0" rtl="0" algn="ctr">
              <a:lnSpc>
                <a:spcPct val="115000"/>
              </a:lnSpc>
              <a:spcBef>
                <a:spcPts val="600"/>
              </a:spcBef>
              <a:spcAft>
                <a:spcPts val="0"/>
              </a:spcAft>
              <a:buClr>
                <a:srgbClr val="000000"/>
              </a:buClr>
              <a:buSzPts val="2400"/>
              <a:buFont typeface="Arial"/>
              <a:buNone/>
            </a:pPr>
            <a:r>
              <a:t/>
            </a:r>
            <a:endParaRPr b="0" i="0" sz="2400" u="none" cap="none" strike="noStrike">
              <a:solidFill>
                <a:schemeClr val="dk1"/>
              </a:solidFill>
              <a:latin typeface="Corbel"/>
              <a:ea typeface="Corbel"/>
              <a:cs typeface="Corbel"/>
              <a:sym typeface="Corbel"/>
            </a:endParaRPr>
          </a:p>
          <a:p>
            <a:pPr indent="0" lvl="0" marL="0" marR="0" rtl="0" algn="ctr">
              <a:lnSpc>
                <a:spcPct val="115000"/>
              </a:lnSpc>
              <a:spcBef>
                <a:spcPts val="600"/>
              </a:spcBef>
              <a:spcAft>
                <a:spcPts val="0"/>
              </a:spcAft>
              <a:buClr>
                <a:srgbClr val="000000"/>
              </a:buClr>
              <a:buSzPts val="2400"/>
              <a:buFont typeface="Arial"/>
              <a:buNone/>
            </a:pPr>
            <a:r>
              <a:t/>
            </a:r>
            <a:endParaRPr b="0" i="0" sz="2400" u="none" cap="none" strike="noStrike">
              <a:solidFill>
                <a:schemeClr val="dk1"/>
              </a:solidFill>
              <a:latin typeface="Corbel"/>
              <a:ea typeface="Corbel"/>
              <a:cs typeface="Corbel"/>
              <a:sym typeface="Corbel"/>
            </a:endParaRPr>
          </a:p>
          <a:p>
            <a:pPr indent="0" lvl="0" marL="0" marR="0" rtl="0" algn="l">
              <a:lnSpc>
                <a:spcPct val="100000"/>
              </a:lnSpc>
              <a:spcBef>
                <a:spcPts val="600"/>
              </a:spcBef>
              <a:spcAft>
                <a:spcPts val="0"/>
              </a:spcAft>
              <a:buClr>
                <a:srgbClr val="000000"/>
              </a:buClr>
              <a:buSzPts val="2400"/>
              <a:buFont typeface="Arial"/>
              <a:buNone/>
            </a:pPr>
            <a:r>
              <a:t/>
            </a:r>
            <a:endParaRPr b="0" i="0" sz="2400" u="none" cap="none" strike="noStrike">
              <a:solidFill>
                <a:schemeClr val="dk1"/>
              </a:solidFill>
              <a:latin typeface="Corbel"/>
              <a:ea typeface="Corbel"/>
              <a:cs typeface="Corbel"/>
              <a:sym typeface="Corbel"/>
            </a:endParaRPr>
          </a:p>
        </p:txBody>
      </p:sp>
      <p:pic>
        <p:nvPicPr>
          <p:cNvPr id="170" name="Google Shape;170;p3"/>
          <p:cNvPicPr preferRelativeResize="0"/>
          <p:nvPr/>
        </p:nvPicPr>
        <p:blipFill rotWithShape="1">
          <a:blip r:embed="rId3">
            <a:alphaModFix/>
          </a:blip>
          <a:srcRect b="0" l="0" r="0" t="0"/>
          <a:stretch/>
        </p:blipFill>
        <p:spPr>
          <a:xfrm>
            <a:off x="3237022" y="1771639"/>
            <a:ext cx="1071225" cy="1579035"/>
          </a:xfrm>
          <a:prstGeom prst="rect">
            <a:avLst/>
          </a:prstGeom>
          <a:noFill/>
          <a:ln>
            <a:noFill/>
          </a:ln>
        </p:spPr>
      </p:pic>
      <p:pic>
        <p:nvPicPr>
          <p:cNvPr id="171" name="Google Shape;171;p3"/>
          <p:cNvPicPr preferRelativeResize="0"/>
          <p:nvPr/>
        </p:nvPicPr>
        <p:blipFill>
          <a:blip r:embed="rId4">
            <a:alphaModFix/>
          </a:blip>
          <a:stretch>
            <a:fillRect/>
          </a:stretch>
        </p:blipFill>
        <p:spPr>
          <a:xfrm>
            <a:off x="7379825" y="899350"/>
            <a:ext cx="1635498" cy="2180675"/>
          </a:xfrm>
          <a:prstGeom prst="rect">
            <a:avLst/>
          </a:prstGeom>
          <a:noFill/>
          <a:ln>
            <a:noFill/>
          </a:ln>
        </p:spPr>
      </p:pic>
      <p:pic>
        <p:nvPicPr>
          <p:cNvPr id="172" name="Google Shape;172;p3"/>
          <p:cNvPicPr preferRelativeResize="0"/>
          <p:nvPr/>
        </p:nvPicPr>
        <p:blipFill>
          <a:blip r:embed="rId5">
            <a:alphaModFix/>
          </a:blip>
          <a:stretch>
            <a:fillRect/>
          </a:stretch>
        </p:blipFill>
        <p:spPr>
          <a:xfrm>
            <a:off x="7269848" y="3862052"/>
            <a:ext cx="1635501" cy="2137774"/>
          </a:xfrm>
          <a:prstGeom prst="rect">
            <a:avLst/>
          </a:prstGeom>
          <a:noFill/>
          <a:ln>
            <a:noFill/>
          </a:ln>
        </p:spPr>
      </p:pic>
      <p:pic>
        <p:nvPicPr>
          <p:cNvPr id="173" name="Google Shape;173;p3"/>
          <p:cNvPicPr preferRelativeResize="0"/>
          <p:nvPr/>
        </p:nvPicPr>
        <p:blipFill>
          <a:blip r:embed="rId6">
            <a:alphaModFix/>
          </a:blip>
          <a:stretch>
            <a:fillRect/>
          </a:stretch>
        </p:blipFill>
        <p:spPr>
          <a:xfrm>
            <a:off x="3207638" y="3785463"/>
            <a:ext cx="1257300" cy="15906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4"/>
          <p:cNvSpPr txBox="1"/>
          <p:nvPr>
            <p:ph type="title"/>
          </p:nvPr>
        </p:nvSpPr>
        <p:spPr>
          <a:xfrm>
            <a:off x="982133" y="457201"/>
            <a:ext cx="7704667" cy="19812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000"/>
              <a:buFont typeface="Corbel"/>
              <a:buNone/>
            </a:pPr>
            <a:r>
              <a:rPr lang="en-GB"/>
              <a:t>Uniforms</a:t>
            </a:r>
            <a:endParaRPr/>
          </a:p>
        </p:txBody>
      </p:sp>
      <p:sp>
        <p:nvSpPr>
          <p:cNvPr id="180" name="Google Shape;180;p4"/>
          <p:cNvSpPr txBox="1"/>
          <p:nvPr>
            <p:ph idx="1" type="body"/>
          </p:nvPr>
        </p:nvSpPr>
        <p:spPr>
          <a:xfrm>
            <a:off x="1115616" y="620688"/>
            <a:ext cx="8515350" cy="4495800"/>
          </a:xfrm>
          <a:prstGeom prst="rect">
            <a:avLst/>
          </a:prstGeom>
          <a:noFill/>
          <a:ln>
            <a:noFill/>
          </a:ln>
        </p:spPr>
        <p:txBody>
          <a:bodyPr anchorCtr="0" anchor="ctr" bIns="45700" lIns="91425" spcFirstLastPara="1" rIns="91425" wrap="square" tIns="45700">
            <a:normAutofit/>
          </a:bodyPr>
          <a:lstStyle/>
          <a:p>
            <a:pPr indent="-285750" lvl="0" marL="285750" rtl="0" algn="l">
              <a:lnSpc>
                <a:spcPct val="100000"/>
              </a:lnSpc>
              <a:spcBef>
                <a:spcPts val="0"/>
              </a:spcBef>
              <a:spcAft>
                <a:spcPts val="0"/>
              </a:spcAft>
              <a:buSzPts val="3480"/>
              <a:buFont typeface="Noto Sans Symbols"/>
              <a:buNone/>
            </a:pPr>
            <a:r>
              <a:t/>
            </a:r>
            <a:endParaRPr/>
          </a:p>
          <a:p>
            <a:pPr indent="-285750" lvl="0" marL="285750" rtl="0" algn="l">
              <a:lnSpc>
                <a:spcPct val="100000"/>
              </a:lnSpc>
              <a:spcBef>
                <a:spcPts val="1080"/>
              </a:spcBef>
              <a:spcAft>
                <a:spcPts val="0"/>
              </a:spcAft>
              <a:buSzPts val="3480"/>
              <a:buChar char="•"/>
            </a:pPr>
            <a:r>
              <a:rPr lang="en-GB"/>
              <a:t>Black school shoes (not trainers).</a:t>
            </a:r>
            <a:endParaRPr/>
          </a:p>
          <a:p>
            <a:pPr indent="-285750" lvl="0" marL="285750" rtl="0" algn="l">
              <a:lnSpc>
                <a:spcPct val="100000"/>
              </a:lnSpc>
              <a:spcBef>
                <a:spcPts val="1080"/>
              </a:spcBef>
              <a:spcAft>
                <a:spcPts val="0"/>
              </a:spcAft>
              <a:buSzPts val="3480"/>
              <a:buChar char="•"/>
            </a:pPr>
            <a:r>
              <a:rPr lang="en-GB"/>
              <a:t>P.E. kit  worn on PE days including tracksuit bottoms/jogging bottoms for when the weather gets colder. No branded    hoodies or jumpers to be worn. Shorts should be a suitable length for school (should be able to be seen below a t-shirt).</a:t>
            </a:r>
            <a:endParaRPr/>
          </a:p>
          <a:p>
            <a:pPr indent="-285750" lvl="0" marL="285750" rtl="0" algn="l">
              <a:lnSpc>
                <a:spcPct val="100000"/>
              </a:lnSpc>
              <a:spcBef>
                <a:spcPts val="1080"/>
              </a:spcBef>
              <a:spcAft>
                <a:spcPts val="0"/>
              </a:spcAft>
              <a:buSzPts val="3480"/>
              <a:buChar char="•"/>
            </a:pPr>
            <a:r>
              <a:rPr lang="en-GB"/>
              <a:t>Hair bands, ribbons and slides must be red, black or white.</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5"/>
          <p:cNvSpPr txBox="1"/>
          <p:nvPr>
            <p:ph type="title"/>
          </p:nvPr>
        </p:nvSpPr>
        <p:spPr>
          <a:xfrm>
            <a:off x="982133" y="457201"/>
            <a:ext cx="7704667" cy="19812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000"/>
              <a:buFont typeface="Corbel"/>
              <a:buNone/>
            </a:pPr>
            <a:r>
              <a:rPr lang="en-GB"/>
              <a:t>Communication</a:t>
            </a:r>
            <a:endParaRPr/>
          </a:p>
        </p:txBody>
      </p:sp>
      <p:sp>
        <p:nvSpPr>
          <p:cNvPr id="186" name="Google Shape;186;p5"/>
          <p:cNvSpPr txBox="1"/>
          <p:nvPr>
            <p:ph idx="1" type="body"/>
          </p:nvPr>
        </p:nvSpPr>
        <p:spPr>
          <a:xfrm>
            <a:off x="982133" y="2060848"/>
            <a:ext cx="7704667" cy="3794952"/>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SzPts val="3480"/>
              <a:buNone/>
            </a:pPr>
            <a:r>
              <a:t/>
            </a:r>
            <a:endParaRPr/>
          </a:p>
          <a:p>
            <a:pPr indent="-285750" lvl="0" marL="285750" rtl="0" algn="l">
              <a:lnSpc>
                <a:spcPct val="100000"/>
              </a:lnSpc>
              <a:spcBef>
                <a:spcPts val="1080"/>
              </a:spcBef>
              <a:spcAft>
                <a:spcPts val="0"/>
              </a:spcAft>
              <a:buSzPts val="3480"/>
              <a:buChar char="•"/>
            </a:pPr>
            <a:r>
              <a:rPr lang="en-GB"/>
              <a:t>If you would like to speak to us outside parents’ evening times, please feel free to email or make an appointment through the office.</a:t>
            </a:r>
            <a:endParaRPr/>
          </a:p>
          <a:p>
            <a:pPr indent="-285750" lvl="0" marL="285750" rtl="0" algn="l">
              <a:lnSpc>
                <a:spcPct val="100000"/>
              </a:lnSpc>
              <a:spcBef>
                <a:spcPts val="1080"/>
              </a:spcBef>
              <a:spcAft>
                <a:spcPts val="0"/>
              </a:spcAft>
              <a:buSzPts val="3480"/>
              <a:buChar char="•"/>
            </a:pPr>
            <a:r>
              <a:rPr lang="en-GB"/>
              <a:t>Alternatively, if it is a quick discussion then please catch us on the door before or after school.</a:t>
            </a:r>
            <a:endParaRPr/>
          </a:p>
          <a:p>
            <a:pPr indent="-64770" lvl="0" marL="285750" rtl="0" algn="l">
              <a:lnSpc>
                <a:spcPct val="100000"/>
              </a:lnSpc>
              <a:spcBef>
                <a:spcPts val="1080"/>
              </a:spcBef>
              <a:spcAft>
                <a:spcPts val="0"/>
              </a:spcAft>
              <a:buSzPts val="348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0" name="Shape 190"/>
        <p:cNvGrpSpPr/>
        <p:nvPr/>
      </p:nvGrpSpPr>
      <p:grpSpPr>
        <a:xfrm>
          <a:off x="0" y="0"/>
          <a:ext cx="0" cy="0"/>
          <a:chOff x="0" y="0"/>
          <a:chExt cx="0" cy="0"/>
        </a:xfrm>
      </p:grpSpPr>
      <p:sp>
        <p:nvSpPr>
          <p:cNvPr id="191" name="Google Shape;191;p6"/>
          <p:cNvSpPr/>
          <p:nvPr/>
        </p:nvSpPr>
        <p:spPr>
          <a:xfrm>
            <a:off x="1191357" y="655429"/>
            <a:ext cx="7274700" cy="3477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500"/>
              <a:buFont typeface="Arial"/>
              <a:buNone/>
            </a:pPr>
            <a:r>
              <a:rPr b="0" i="0" lang="en-GB" sz="2500" u="sng" cap="none" strike="noStrike">
                <a:solidFill>
                  <a:srgbClr val="000000"/>
                </a:solidFill>
                <a:latin typeface="Corbel"/>
                <a:ea typeface="Corbel"/>
                <a:cs typeface="Corbel"/>
                <a:sym typeface="Corbel"/>
              </a:rPr>
              <a:t>Key Dates</a:t>
            </a:r>
            <a:endParaRPr b="0" i="0" sz="2500" u="none" cap="none" strike="noStrike">
              <a:solidFill>
                <a:srgbClr val="000000"/>
              </a:solidFill>
              <a:latin typeface="Arial"/>
              <a:ea typeface="Arial"/>
              <a:cs typeface="Arial"/>
              <a:sym typeface="Arial"/>
            </a:endParaRPr>
          </a:p>
          <a:p>
            <a:pPr indent="0" lvl="0" marL="0" rtl="0" algn="l">
              <a:spcBef>
                <a:spcPts val="0"/>
              </a:spcBef>
              <a:spcAft>
                <a:spcPts val="0"/>
              </a:spcAft>
              <a:buClr>
                <a:schemeClr val="dk1"/>
              </a:buClr>
              <a:buSzPts val="2500"/>
              <a:buFont typeface="Arial"/>
              <a:buNone/>
            </a:pPr>
            <a:r>
              <a:rPr b="1" lang="en-GB" sz="2000">
                <a:solidFill>
                  <a:schemeClr val="dk1"/>
                </a:solidFill>
                <a:latin typeface="Corbel"/>
                <a:ea typeface="Corbel"/>
                <a:cs typeface="Corbel"/>
                <a:sym typeface="Corbel"/>
              </a:rPr>
              <a:t>Eagles Class Assembly - </a:t>
            </a:r>
            <a:r>
              <a:rPr lang="en-GB" sz="2000">
                <a:solidFill>
                  <a:schemeClr val="dk1"/>
                </a:solidFill>
                <a:latin typeface="Corbel"/>
                <a:ea typeface="Corbel"/>
                <a:cs typeface="Corbel"/>
                <a:sym typeface="Corbel"/>
              </a:rPr>
              <a:t>Friday 26th September </a:t>
            </a:r>
            <a:endParaRPr sz="2000">
              <a:solidFill>
                <a:schemeClr val="dk1"/>
              </a:solidFill>
              <a:latin typeface="Corbel"/>
              <a:ea typeface="Corbel"/>
              <a:cs typeface="Corbel"/>
              <a:sym typeface="Corbel"/>
            </a:endParaRPr>
          </a:p>
          <a:p>
            <a:pPr indent="0" lvl="0" marL="0" rtl="0" algn="l">
              <a:spcBef>
                <a:spcPts val="0"/>
              </a:spcBef>
              <a:spcAft>
                <a:spcPts val="0"/>
              </a:spcAft>
              <a:buClr>
                <a:schemeClr val="dk1"/>
              </a:buClr>
              <a:buSzPts val="2500"/>
              <a:buFont typeface="Arial"/>
              <a:buNone/>
            </a:pPr>
            <a:r>
              <a:rPr b="1" lang="en-GB" sz="2000">
                <a:solidFill>
                  <a:schemeClr val="dk1"/>
                </a:solidFill>
                <a:latin typeface="Corbel"/>
                <a:ea typeface="Corbel"/>
                <a:cs typeface="Corbel"/>
                <a:sym typeface="Corbel"/>
              </a:rPr>
              <a:t>Hawks Class Assembly - </a:t>
            </a:r>
            <a:r>
              <a:rPr lang="en-GB" sz="2000">
                <a:solidFill>
                  <a:schemeClr val="dk1"/>
                </a:solidFill>
                <a:latin typeface="Corbel"/>
                <a:ea typeface="Corbel"/>
                <a:cs typeface="Corbel"/>
                <a:sym typeface="Corbel"/>
              </a:rPr>
              <a:t>Friday 26th January</a:t>
            </a:r>
            <a:endParaRPr sz="2000">
              <a:solidFill>
                <a:schemeClr val="dk1"/>
              </a:solidFill>
              <a:latin typeface="Corbel"/>
              <a:ea typeface="Corbel"/>
              <a:cs typeface="Corbel"/>
              <a:sym typeface="Corbel"/>
            </a:endParaRPr>
          </a:p>
          <a:p>
            <a:pPr indent="0" lvl="0" marL="0" rtl="0" algn="l">
              <a:spcBef>
                <a:spcPts val="0"/>
              </a:spcBef>
              <a:spcAft>
                <a:spcPts val="0"/>
              </a:spcAft>
              <a:buClr>
                <a:schemeClr val="dk1"/>
              </a:buClr>
              <a:buSzPts val="2500"/>
              <a:buFont typeface="Arial"/>
              <a:buNone/>
            </a:pPr>
            <a:r>
              <a:t/>
            </a:r>
            <a:endParaRPr sz="2000">
              <a:solidFill>
                <a:schemeClr val="dk1"/>
              </a:solidFill>
              <a:latin typeface="Corbel"/>
              <a:ea typeface="Corbel"/>
              <a:cs typeface="Corbel"/>
              <a:sym typeface="Corbel"/>
            </a:endParaRPr>
          </a:p>
          <a:p>
            <a:pPr indent="0" lvl="0" marL="0" rtl="0" algn="l">
              <a:spcBef>
                <a:spcPts val="0"/>
              </a:spcBef>
              <a:spcAft>
                <a:spcPts val="0"/>
              </a:spcAft>
              <a:buClr>
                <a:schemeClr val="dk1"/>
              </a:buClr>
              <a:buSzPts val="2500"/>
              <a:buFont typeface="Arial"/>
              <a:buNone/>
            </a:pPr>
            <a:r>
              <a:rPr b="1" lang="en-GB" sz="2000">
                <a:solidFill>
                  <a:schemeClr val="dk1"/>
                </a:solidFill>
                <a:latin typeface="Corbel"/>
                <a:ea typeface="Corbel"/>
                <a:cs typeface="Corbel"/>
                <a:sym typeface="Corbel"/>
              </a:rPr>
              <a:t>Harvest Festival - </a:t>
            </a:r>
            <a:r>
              <a:rPr lang="en-GB" sz="2000">
                <a:solidFill>
                  <a:schemeClr val="dk1"/>
                </a:solidFill>
                <a:latin typeface="Corbel"/>
                <a:ea typeface="Corbel"/>
                <a:cs typeface="Corbel"/>
                <a:sym typeface="Corbel"/>
              </a:rPr>
              <a:t>29th September</a:t>
            </a:r>
            <a:endParaRPr sz="2000">
              <a:solidFill>
                <a:schemeClr val="dk1"/>
              </a:solidFill>
              <a:latin typeface="Corbel"/>
              <a:ea typeface="Corbel"/>
              <a:cs typeface="Corbel"/>
              <a:sym typeface="Corbel"/>
            </a:endParaRPr>
          </a:p>
          <a:p>
            <a:pPr indent="0" lvl="0" marL="0" marR="0" rtl="0" algn="l">
              <a:lnSpc>
                <a:spcPct val="100000"/>
              </a:lnSpc>
              <a:spcBef>
                <a:spcPts val="0"/>
              </a:spcBef>
              <a:spcAft>
                <a:spcPts val="0"/>
              </a:spcAft>
              <a:buClr>
                <a:srgbClr val="000000"/>
              </a:buClr>
              <a:buSzPts val="2500"/>
              <a:buFont typeface="Arial"/>
              <a:buNone/>
            </a:pPr>
            <a:r>
              <a:t/>
            </a:r>
            <a:endParaRPr b="1" sz="2000">
              <a:latin typeface="Corbel"/>
              <a:ea typeface="Corbel"/>
              <a:cs typeface="Corbel"/>
              <a:sym typeface="Corbel"/>
            </a:endParaRPr>
          </a:p>
          <a:p>
            <a:pPr indent="0" lvl="0" marL="0" marR="0" rtl="0" algn="l">
              <a:lnSpc>
                <a:spcPct val="100000"/>
              </a:lnSpc>
              <a:spcBef>
                <a:spcPts val="0"/>
              </a:spcBef>
              <a:spcAft>
                <a:spcPts val="0"/>
              </a:spcAft>
              <a:buClr>
                <a:srgbClr val="000000"/>
              </a:buClr>
              <a:buSzPts val="2500"/>
              <a:buFont typeface="Arial"/>
              <a:buNone/>
            </a:pPr>
            <a:r>
              <a:rPr b="1" lang="en-GB" sz="2000">
                <a:latin typeface="Corbel"/>
                <a:ea typeface="Corbel"/>
                <a:cs typeface="Corbel"/>
                <a:sym typeface="Corbel"/>
              </a:rPr>
              <a:t>Individual School Photographs - </a:t>
            </a:r>
            <a:r>
              <a:rPr lang="en-GB" sz="2000">
                <a:latin typeface="Corbel"/>
                <a:ea typeface="Corbel"/>
                <a:cs typeface="Corbel"/>
                <a:sym typeface="Corbel"/>
              </a:rPr>
              <a:t>October 8th</a:t>
            </a:r>
            <a:endParaRPr sz="2000">
              <a:latin typeface="Corbel"/>
              <a:ea typeface="Corbel"/>
              <a:cs typeface="Corbel"/>
              <a:sym typeface="Corbel"/>
            </a:endParaRPr>
          </a:p>
          <a:p>
            <a:pPr indent="0" lvl="0" marL="0" marR="0" rtl="0" algn="l">
              <a:lnSpc>
                <a:spcPct val="100000"/>
              </a:lnSpc>
              <a:spcBef>
                <a:spcPts val="0"/>
              </a:spcBef>
              <a:spcAft>
                <a:spcPts val="0"/>
              </a:spcAft>
              <a:buClr>
                <a:srgbClr val="000000"/>
              </a:buClr>
              <a:buSzPts val="2500"/>
              <a:buFont typeface="Arial"/>
              <a:buNone/>
            </a:pPr>
            <a:r>
              <a:t/>
            </a:r>
            <a:endParaRPr b="1" sz="2000">
              <a:latin typeface="Corbel"/>
              <a:ea typeface="Corbel"/>
              <a:cs typeface="Corbel"/>
              <a:sym typeface="Corbel"/>
            </a:endParaRPr>
          </a:p>
          <a:p>
            <a:pPr indent="0" lvl="0" marL="0" rtl="0" algn="l">
              <a:spcBef>
                <a:spcPts val="0"/>
              </a:spcBef>
              <a:spcAft>
                <a:spcPts val="0"/>
              </a:spcAft>
              <a:buClr>
                <a:schemeClr val="dk1"/>
              </a:buClr>
              <a:buSzPts val="2500"/>
              <a:buFont typeface="Arial"/>
              <a:buNone/>
            </a:pPr>
            <a:r>
              <a:rPr b="1" lang="en-GB" sz="2000">
                <a:solidFill>
                  <a:schemeClr val="dk1"/>
                </a:solidFill>
                <a:latin typeface="Corbel"/>
                <a:ea typeface="Corbel"/>
                <a:cs typeface="Corbel"/>
                <a:sym typeface="Corbel"/>
              </a:rPr>
              <a:t>Author Visit - </a:t>
            </a:r>
            <a:r>
              <a:rPr lang="en-GB" sz="2000">
                <a:solidFill>
                  <a:schemeClr val="dk1"/>
                </a:solidFill>
                <a:latin typeface="Corbel"/>
                <a:ea typeface="Corbel"/>
                <a:cs typeface="Corbel"/>
                <a:sym typeface="Corbel"/>
              </a:rPr>
              <a:t>Thursday 9th October</a:t>
            </a:r>
            <a:endParaRPr sz="2000">
              <a:solidFill>
                <a:schemeClr val="dk1"/>
              </a:solidFill>
              <a:latin typeface="Corbel"/>
              <a:ea typeface="Corbel"/>
              <a:cs typeface="Corbel"/>
              <a:sym typeface="Corbel"/>
            </a:endParaRPr>
          </a:p>
          <a:p>
            <a:pPr indent="0" lvl="0" marL="0" marR="0" rtl="0" algn="l">
              <a:lnSpc>
                <a:spcPct val="100000"/>
              </a:lnSpc>
              <a:spcBef>
                <a:spcPts val="0"/>
              </a:spcBef>
              <a:spcAft>
                <a:spcPts val="0"/>
              </a:spcAft>
              <a:buClr>
                <a:srgbClr val="000000"/>
              </a:buClr>
              <a:buSzPts val="2500"/>
              <a:buFont typeface="Arial"/>
              <a:buNone/>
            </a:pPr>
            <a:r>
              <a:t/>
            </a:r>
            <a:endParaRPr b="1" sz="2000">
              <a:latin typeface="Corbel"/>
              <a:ea typeface="Corbel"/>
              <a:cs typeface="Corbel"/>
              <a:sym typeface="Corbel"/>
            </a:endParaRPr>
          </a:p>
          <a:p>
            <a:pPr indent="0" lvl="0" marL="0" rtl="0" algn="l">
              <a:spcBef>
                <a:spcPts val="0"/>
              </a:spcBef>
              <a:spcAft>
                <a:spcPts val="0"/>
              </a:spcAft>
              <a:buClr>
                <a:schemeClr val="dk1"/>
              </a:buClr>
              <a:buSzPts val="1100"/>
              <a:buFont typeface="Arial"/>
              <a:buNone/>
            </a:pPr>
            <a:r>
              <a:rPr b="1" lang="en-GB" sz="2000">
                <a:solidFill>
                  <a:schemeClr val="dk1"/>
                </a:solidFill>
                <a:latin typeface="Calibri"/>
                <a:ea typeface="Calibri"/>
                <a:cs typeface="Calibri"/>
                <a:sym typeface="Calibri"/>
              </a:rPr>
              <a:t>Flu Immunisations </a:t>
            </a:r>
            <a:r>
              <a:rPr lang="en-GB" sz="2000">
                <a:solidFill>
                  <a:schemeClr val="dk1"/>
                </a:solidFill>
                <a:latin typeface="Calibri"/>
                <a:ea typeface="Calibri"/>
                <a:cs typeface="Calibri"/>
                <a:sym typeface="Calibri"/>
              </a:rPr>
              <a:t>- Monday 13th October</a:t>
            </a:r>
            <a:endParaRPr sz="20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500"/>
              <a:buFont typeface="Arial"/>
              <a:buNone/>
            </a:pPr>
            <a:r>
              <a:t/>
            </a:r>
            <a:endParaRPr b="1" sz="2000">
              <a:latin typeface="Corbel"/>
              <a:ea typeface="Corbel"/>
              <a:cs typeface="Corbel"/>
              <a:sym typeface="Corbel"/>
            </a:endParaRPr>
          </a:p>
          <a:p>
            <a:pPr indent="0" lvl="0" marL="0" marR="0" rtl="0" algn="l">
              <a:lnSpc>
                <a:spcPct val="100000"/>
              </a:lnSpc>
              <a:spcBef>
                <a:spcPts val="0"/>
              </a:spcBef>
              <a:spcAft>
                <a:spcPts val="0"/>
              </a:spcAft>
              <a:buClr>
                <a:srgbClr val="000000"/>
              </a:buClr>
              <a:buSzPts val="2500"/>
              <a:buFont typeface="Arial"/>
              <a:buNone/>
            </a:pPr>
            <a:r>
              <a:rPr b="1" i="0" lang="en-GB" sz="2000" u="none" cap="none" strike="noStrike">
                <a:solidFill>
                  <a:srgbClr val="000000"/>
                </a:solidFill>
                <a:latin typeface="Corbel"/>
                <a:ea typeface="Corbel"/>
                <a:cs typeface="Corbel"/>
                <a:sym typeface="Corbel"/>
              </a:rPr>
              <a:t>Lego Workshop - </a:t>
            </a:r>
            <a:r>
              <a:rPr i="0" lang="en-GB" sz="2000" u="none" cap="none" strike="noStrike">
                <a:solidFill>
                  <a:srgbClr val="000000"/>
                </a:solidFill>
                <a:latin typeface="Corbel"/>
                <a:ea typeface="Corbel"/>
                <a:cs typeface="Corbel"/>
                <a:sym typeface="Corbel"/>
              </a:rPr>
              <a:t>15th</a:t>
            </a:r>
            <a:r>
              <a:rPr lang="en-GB" sz="2000">
                <a:latin typeface="Corbel"/>
                <a:ea typeface="Corbel"/>
                <a:cs typeface="Corbel"/>
                <a:sym typeface="Corbel"/>
              </a:rPr>
              <a:t>/16th October</a:t>
            </a:r>
            <a:endParaRPr sz="2000">
              <a:latin typeface="Corbel"/>
              <a:ea typeface="Corbel"/>
              <a:cs typeface="Corbel"/>
              <a:sym typeface="Corbel"/>
            </a:endParaRPr>
          </a:p>
          <a:p>
            <a:pPr indent="0" lvl="0" marL="0" marR="0" rtl="0" algn="l">
              <a:lnSpc>
                <a:spcPct val="100000"/>
              </a:lnSpc>
              <a:spcBef>
                <a:spcPts val="0"/>
              </a:spcBef>
              <a:spcAft>
                <a:spcPts val="0"/>
              </a:spcAft>
              <a:buClr>
                <a:srgbClr val="000000"/>
              </a:buClr>
              <a:buSzPts val="2500"/>
              <a:buFont typeface="Arial"/>
              <a:buNone/>
            </a:pPr>
            <a:r>
              <a:t/>
            </a:r>
            <a:endParaRPr b="1" sz="2000">
              <a:latin typeface="Corbel"/>
              <a:ea typeface="Corbel"/>
              <a:cs typeface="Corbel"/>
              <a:sym typeface="Corbel"/>
            </a:endParaRPr>
          </a:p>
          <a:p>
            <a:pPr indent="0" lvl="0" marL="0" marR="0" rtl="0" algn="l">
              <a:lnSpc>
                <a:spcPct val="100000"/>
              </a:lnSpc>
              <a:spcBef>
                <a:spcPts val="0"/>
              </a:spcBef>
              <a:spcAft>
                <a:spcPts val="0"/>
              </a:spcAft>
              <a:buClr>
                <a:schemeClr val="dk1"/>
              </a:buClr>
              <a:buSzPts val="1100"/>
              <a:buFont typeface="Arial"/>
              <a:buNone/>
            </a:pPr>
            <a:r>
              <a:rPr b="1" lang="en-GB" sz="2000">
                <a:solidFill>
                  <a:schemeClr val="dk1"/>
                </a:solidFill>
                <a:latin typeface="Calibri"/>
                <a:ea typeface="Calibri"/>
                <a:cs typeface="Calibri"/>
                <a:sym typeface="Calibri"/>
              </a:rPr>
              <a:t>Science Museum Trip - </a:t>
            </a:r>
            <a:r>
              <a:rPr lang="en-GB" sz="2000">
                <a:solidFill>
                  <a:schemeClr val="dk1"/>
                </a:solidFill>
                <a:latin typeface="Calibri"/>
                <a:ea typeface="Calibri"/>
                <a:cs typeface="Calibri"/>
                <a:sym typeface="Calibri"/>
              </a:rPr>
              <a:t>Monday 10th November</a:t>
            </a:r>
            <a:endParaRPr sz="2000">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t/>
            </a:r>
            <a:endParaRPr b="1" i="0" sz="2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chemeClr val="dk1"/>
              </a:buClr>
              <a:buSzPts val="1100"/>
              <a:buFont typeface="Arial"/>
              <a:buNone/>
            </a:pPr>
            <a:r>
              <a:rPr b="1" i="0" lang="en-GB" sz="2000" u="none" cap="none" strike="noStrike">
                <a:solidFill>
                  <a:schemeClr val="dk1"/>
                </a:solidFill>
                <a:latin typeface="Calibri"/>
                <a:ea typeface="Calibri"/>
                <a:cs typeface="Calibri"/>
                <a:sym typeface="Calibri"/>
              </a:rPr>
              <a:t>Christmas Jumper &amp; Dinner</a:t>
            </a:r>
            <a:r>
              <a:rPr b="0" i="0" lang="en-GB" sz="2000" u="none" cap="none" strike="noStrike">
                <a:solidFill>
                  <a:schemeClr val="dk1"/>
                </a:solidFill>
                <a:latin typeface="Calibri"/>
                <a:ea typeface="Calibri"/>
                <a:cs typeface="Calibri"/>
                <a:sym typeface="Calibri"/>
              </a:rPr>
              <a:t> - </a:t>
            </a:r>
            <a:r>
              <a:rPr lang="en-GB" sz="2000">
                <a:solidFill>
                  <a:schemeClr val="dk1"/>
                </a:solidFill>
                <a:latin typeface="Calibri"/>
                <a:ea typeface="Calibri"/>
                <a:cs typeface="Calibri"/>
                <a:sym typeface="Calibri"/>
              </a:rPr>
              <a:t>Wednesday 17th December</a:t>
            </a:r>
            <a:endParaRPr b="0" i="0" sz="20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4000"/>
              <a:buFont typeface="Arial"/>
              <a:buNone/>
            </a:pPr>
            <a:r>
              <a:t/>
            </a:r>
            <a:endParaRPr b="0" i="0" sz="3500" u="none" cap="none" strike="noStrike">
              <a:solidFill>
                <a:srgbClr val="000000"/>
              </a:solidFill>
              <a:latin typeface="Corbel"/>
              <a:ea typeface="Corbel"/>
              <a:cs typeface="Corbel"/>
              <a:sym typeface="Corbel"/>
            </a:endParaRPr>
          </a:p>
          <a:p>
            <a:pPr indent="0" lvl="0" marL="0" marR="0" rtl="0" algn="l">
              <a:lnSpc>
                <a:spcPct val="100000"/>
              </a:lnSpc>
              <a:spcBef>
                <a:spcPts val="0"/>
              </a:spcBef>
              <a:spcAft>
                <a:spcPts val="0"/>
              </a:spcAft>
              <a:buClr>
                <a:srgbClr val="000000"/>
              </a:buClr>
              <a:buSzPts val="4000"/>
              <a:buFont typeface="Arial"/>
              <a:buNone/>
            </a:pPr>
            <a:r>
              <a:t/>
            </a:r>
            <a:endParaRPr b="0" i="0" sz="3500" u="none" cap="none" strike="noStrike">
              <a:solidFill>
                <a:srgbClr val="000000"/>
              </a:solidFill>
              <a:latin typeface="Corbel"/>
              <a:ea typeface="Corbel"/>
              <a:cs typeface="Corbel"/>
              <a:sym typeface="Corbe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p7"/>
          <p:cNvSpPr txBox="1"/>
          <p:nvPr>
            <p:ph type="title"/>
          </p:nvPr>
        </p:nvSpPr>
        <p:spPr>
          <a:xfrm>
            <a:off x="734074" y="188718"/>
            <a:ext cx="8285700" cy="600810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Clr>
                <a:schemeClr val="dk1"/>
              </a:buClr>
              <a:buSzPts val="4000"/>
              <a:buFont typeface="Corbel"/>
              <a:buNone/>
            </a:pPr>
            <a:r>
              <a:t/>
            </a:r>
            <a:endParaRPr/>
          </a:p>
          <a:p>
            <a:pPr indent="0" lvl="0" marL="0" rtl="0" algn="ctr">
              <a:lnSpc>
                <a:spcPct val="100000"/>
              </a:lnSpc>
              <a:spcBef>
                <a:spcPts val="0"/>
              </a:spcBef>
              <a:spcAft>
                <a:spcPts val="0"/>
              </a:spcAft>
              <a:buClr>
                <a:schemeClr val="dk1"/>
              </a:buClr>
              <a:buSzPts val="4000"/>
              <a:buFont typeface="Corbel"/>
              <a:buNone/>
            </a:pPr>
            <a:r>
              <a:t/>
            </a:r>
            <a:endParaRPr/>
          </a:p>
        </p:txBody>
      </p:sp>
      <p:pic>
        <p:nvPicPr>
          <p:cNvPr id="198" name="Google Shape;198;p7"/>
          <p:cNvPicPr preferRelativeResize="0"/>
          <p:nvPr/>
        </p:nvPicPr>
        <p:blipFill rotWithShape="1">
          <a:blip r:embed="rId3">
            <a:alphaModFix/>
          </a:blip>
          <a:srcRect b="0" l="0" r="0" t="0"/>
          <a:stretch/>
        </p:blipFill>
        <p:spPr>
          <a:xfrm>
            <a:off x="171450" y="865188"/>
            <a:ext cx="9105901" cy="543401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8"/>
          <p:cNvSpPr txBox="1"/>
          <p:nvPr>
            <p:ph type="title"/>
          </p:nvPr>
        </p:nvSpPr>
        <p:spPr>
          <a:xfrm>
            <a:off x="1331640" y="188640"/>
            <a:ext cx="7704667" cy="72008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000"/>
              <a:buFont typeface="Corbel"/>
              <a:buNone/>
            </a:pPr>
            <a:r>
              <a:rPr lang="en-GB"/>
              <a:t>Mental Health and Wellbeing</a:t>
            </a:r>
            <a:endParaRPr/>
          </a:p>
        </p:txBody>
      </p:sp>
      <p:pic>
        <p:nvPicPr>
          <p:cNvPr id="204" name="Google Shape;204;p8"/>
          <p:cNvPicPr preferRelativeResize="0"/>
          <p:nvPr>
            <p:ph idx="1" type="body"/>
          </p:nvPr>
        </p:nvPicPr>
        <p:blipFill rotWithShape="1">
          <a:blip r:embed="rId3">
            <a:alphaModFix/>
          </a:blip>
          <a:srcRect b="0" l="0" r="0" t="0"/>
          <a:stretch/>
        </p:blipFill>
        <p:spPr>
          <a:xfrm>
            <a:off x="1" y="908720"/>
            <a:ext cx="9144000" cy="594928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9"/>
          <p:cNvSpPr txBox="1"/>
          <p:nvPr>
            <p:ph type="title"/>
          </p:nvPr>
        </p:nvSpPr>
        <p:spPr>
          <a:xfrm>
            <a:off x="982133" y="1"/>
            <a:ext cx="7704667" cy="620687"/>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Corbel"/>
              <a:buNone/>
            </a:pPr>
            <a:r>
              <a:rPr lang="en-GB"/>
              <a:t>Clubs</a:t>
            </a:r>
            <a:endParaRPr/>
          </a:p>
        </p:txBody>
      </p:sp>
      <p:sp>
        <p:nvSpPr>
          <p:cNvPr id="210" name="Google Shape;210;p9"/>
          <p:cNvSpPr txBox="1"/>
          <p:nvPr>
            <p:ph idx="1" type="body"/>
          </p:nvPr>
        </p:nvSpPr>
        <p:spPr>
          <a:xfrm>
            <a:off x="1331640" y="1844824"/>
            <a:ext cx="7704667" cy="3332816"/>
          </a:xfrm>
          <a:prstGeom prst="rect">
            <a:avLst/>
          </a:prstGeom>
          <a:noFill/>
          <a:ln>
            <a:noFill/>
          </a:ln>
        </p:spPr>
        <p:txBody>
          <a:bodyPr anchorCtr="0" anchor="ctr" bIns="45700" lIns="91425" spcFirstLastPara="1" rIns="91425" wrap="square" tIns="45700">
            <a:noAutofit/>
          </a:bodyPr>
          <a:lstStyle/>
          <a:p>
            <a:pPr indent="-285750" lvl="0" marL="285750" rtl="0" algn="l">
              <a:lnSpc>
                <a:spcPct val="100000"/>
              </a:lnSpc>
              <a:spcBef>
                <a:spcPts val="1160"/>
              </a:spcBef>
              <a:spcAft>
                <a:spcPts val="0"/>
              </a:spcAft>
              <a:buSzPts val="4060"/>
              <a:buChar char="•"/>
            </a:pPr>
            <a:r>
              <a:rPr lang="en-GB" sz="2800"/>
              <a:t>Monday- Boxing, Netball, Art Club</a:t>
            </a:r>
            <a:endParaRPr sz="2800"/>
          </a:p>
          <a:p>
            <a:pPr indent="-285750" lvl="0" marL="285750" rtl="0" algn="l">
              <a:lnSpc>
                <a:spcPct val="100000"/>
              </a:lnSpc>
              <a:spcBef>
                <a:spcPts val="1160"/>
              </a:spcBef>
              <a:spcAft>
                <a:spcPts val="0"/>
              </a:spcAft>
              <a:buSzPts val="4060"/>
              <a:buChar char="•"/>
            </a:pPr>
            <a:r>
              <a:rPr lang="en-GB" sz="2800"/>
              <a:t>Tuesday- Running club (8:10am), KS2 football (lunchtime), KS2 Multisports, Choir (after school)</a:t>
            </a:r>
            <a:endParaRPr sz="2800"/>
          </a:p>
          <a:p>
            <a:pPr indent="-205740" lvl="0" marL="285750" rtl="0" algn="l">
              <a:lnSpc>
                <a:spcPct val="100000"/>
              </a:lnSpc>
              <a:spcBef>
                <a:spcPts val="1160"/>
              </a:spcBef>
              <a:spcAft>
                <a:spcPts val="0"/>
              </a:spcAft>
              <a:buSzPts val="2800"/>
              <a:buChar char="•"/>
            </a:pPr>
            <a:r>
              <a:rPr lang="en-GB" sz="2800"/>
              <a:t>Wednesday- KS2 Football, iRock</a:t>
            </a:r>
            <a:endParaRPr sz="2800"/>
          </a:p>
          <a:p>
            <a:pPr indent="-205740" lvl="0" marL="285750" rtl="0" algn="l">
              <a:lnSpc>
                <a:spcPct val="100000"/>
              </a:lnSpc>
              <a:spcBef>
                <a:spcPts val="1160"/>
              </a:spcBef>
              <a:spcAft>
                <a:spcPts val="0"/>
              </a:spcAft>
              <a:buSzPts val="2800"/>
              <a:buChar char="•"/>
            </a:pPr>
            <a:r>
              <a:rPr lang="en-GB" sz="2800"/>
              <a:t>Thursday - Performing Herts</a:t>
            </a:r>
            <a:endParaRPr sz="2800"/>
          </a:p>
          <a:p>
            <a:pPr indent="0" lvl="0" marL="457200" rtl="0" algn="l">
              <a:lnSpc>
                <a:spcPct val="100000"/>
              </a:lnSpc>
              <a:spcBef>
                <a:spcPts val="1160"/>
              </a:spcBef>
              <a:spcAft>
                <a:spcPts val="0"/>
              </a:spcAft>
              <a:buNone/>
            </a:pPr>
            <a:r>
              <a:t/>
            </a:r>
            <a:endParaRPr sz="28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10"/>
          <p:cNvSpPr txBox="1"/>
          <p:nvPr>
            <p:ph type="title"/>
          </p:nvPr>
        </p:nvSpPr>
        <p:spPr>
          <a:xfrm>
            <a:off x="1043608" y="0"/>
            <a:ext cx="7704667" cy="811559"/>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000"/>
              <a:buFont typeface="Corbel"/>
              <a:buNone/>
            </a:pPr>
            <a:r>
              <a:rPr lang="en-GB"/>
              <a:t>Homework</a:t>
            </a:r>
            <a:endParaRPr/>
          </a:p>
        </p:txBody>
      </p:sp>
      <p:sp>
        <p:nvSpPr>
          <p:cNvPr id="217" name="Google Shape;217;p10"/>
          <p:cNvSpPr txBox="1"/>
          <p:nvPr>
            <p:ph idx="1" type="body"/>
          </p:nvPr>
        </p:nvSpPr>
        <p:spPr>
          <a:xfrm>
            <a:off x="1259632" y="116632"/>
            <a:ext cx="7884368" cy="7965405"/>
          </a:xfrm>
          <a:prstGeom prst="rect">
            <a:avLst/>
          </a:prstGeom>
          <a:noFill/>
          <a:ln>
            <a:noFill/>
          </a:ln>
        </p:spPr>
        <p:txBody>
          <a:bodyPr anchorCtr="0" anchor="ctr" bIns="45700" lIns="91425" spcFirstLastPara="1" rIns="91425" wrap="square" tIns="45700">
            <a:normAutofit/>
          </a:bodyPr>
          <a:lstStyle/>
          <a:p>
            <a:pPr indent="-285750" lvl="0" marL="285750" rtl="0" algn="l">
              <a:lnSpc>
                <a:spcPct val="100000"/>
              </a:lnSpc>
              <a:spcBef>
                <a:spcPts val="600"/>
              </a:spcBef>
              <a:spcAft>
                <a:spcPts val="0"/>
              </a:spcAft>
              <a:buSzPts val="3190"/>
              <a:buChar char="•"/>
            </a:pPr>
            <a:r>
              <a:rPr lang="en-GB" sz="2200"/>
              <a:t>This will consist of:</a:t>
            </a:r>
            <a:endParaRPr/>
          </a:p>
          <a:p>
            <a:pPr indent="-514350" lvl="1" marL="835025" rtl="0" algn="l">
              <a:lnSpc>
                <a:spcPct val="100000"/>
              </a:lnSpc>
              <a:spcBef>
                <a:spcPts val="600"/>
              </a:spcBef>
              <a:spcAft>
                <a:spcPts val="0"/>
              </a:spcAft>
              <a:buSzPts val="3190"/>
              <a:buFont typeface="Noto Sans Symbols"/>
              <a:buChar char="❑"/>
            </a:pPr>
            <a:r>
              <a:rPr lang="en-GB" sz="2200"/>
              <a:t>Spellings (set and tested on a Monday)</a:t>
            </a:r>
            <a:endParaRPr sz="2200"/>
          </a:p>
          <a:p>
            <a:pPr indent="-514350" lvl="1" marL="835025" rtl="0" algn="l">
              <a:lnSpc>
                <a:spcPct val="100000"/>
              </a:lnSpc>
              <a:spcBef>
                <a:spcPts val="600"/>
              </a:spcBef>
              <a:spcAft>
                <a:spcPts val="0"/>
              </a:spcAft>
              <a:buSzPts val="3190"/>
              <a:buFont typeface="Noto Sans Symbols"/>
              <a:buChar char="❑"/>
            </a:pPr>
            <a:r>
              <a:rPr lang="en-GB" sz="2200"/>
              <a:t>Reading (20 minutes a day - recorded at least three times in reading diary)</a:t>
            </a:r>
            <a:endParaRPr/>
          </a:p>
          <a:p>
            <a:pPr indent="-514350" lvl="1" marL="835025" rtl="0" algn="l">
              <a:lnSpc>
                <a:spcPct val="100000"/>
              </a:lnSpc>
              <a:spcBef>
                <a:spcPts val="600"/>
              </a:spcBef>
              <a:spcAft>
                <a:spcPts val="0"/>
              </a:spcAft>
              <a:buSzPts val="3190"/>
              <a:buFont typeface="Noto Sans Symbols"/>
              <a:buChar char="❑"/>
            </a:pPr>
            <a:r>
              <a:rPr lang="en-GB" sz="2200"/>
              <a:t>Weekly optional family homework task</a:t>
            </a:r>
            <a:endParaRPr/>
          </a:p>
          <a:p>
            <a:pPr indent="-285750" lvl="0" marL="285750" rtl="0" algn="l">
              <a:lnSpc>
                <a:spcPct val="100000"/>
              </a:lnSpc>
              <a:spcBef>
                <a:spcPts val="600"/>
              </a:spcBef>
              <a:spcAft>
                <a:spcPts val="0"/>
              </a:spcAft>
              <a:buSzPts val="3190"/>
              <a:buChar char="•"/>
            </a:pPr>
            <a:r>
              <a:rPr lang="en-GB" sz="2200"/>
              <a:t>The optional family homework can be completed on google classrooms or in your child’s homework book.</a:t>
            </a:r>
            <a:endParaRPr sz="2200"/>
          </a:p>
          <a:p>
            <a:pPr indent="-274955" lvl="0" marL="514350" rtl="0" algn="l">
              <a:lnSpc>
                <a:spcPct val="100000"/>
              </a:lnSpc>
              <a:spcBef>
                <a:spcPts val="600"/>
              </a:spcBef>
              <a:spcAft>
                <a:spcPts val="0"/>
              </a:spcAft>
              <a:buSzPts val="3770"/>
              <a:buNone/>
            </a:pPr>
            <a:r>
              <a:t/>
            </a:r>
            <a:endParaRPr sz="2600"/>
          </a:p>
          <a:p>
            <a:pPr indent="-293370" lvl="0" marL="514350" rtl="0" algn="l">
              <a:lnSpc>
                <a:spcPct val="100000"/>
              </a:lnSpc>
              <a:spcBef>
                <a:spcPts val="1080"/>
              </a:spcBef>
              <a:spcAft>
                <a:spcPts val="0"/>
              </a:spcAft>
              <a:buSzPts val="3480"/>
              <a:buFont typeface="Noto Sans Symbols"/>
              <a:buNone/>
            </a:pPr>
            <a:r>
              <a:t/>
            </a:r>
            <a:endParaRPr sz="24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g30214f3f756_0_3"/>
          <p:cNvSpPr txBox="1"/>
          <p:nvPr>
            <p:ph type="title"/>
          </p:nvPr>
        </p:nvSpPr>
        <p:spPr>
          <a:xfrm>
            <a:off x="982133" y="457201"/>
            <a:ext cx="7704600" cy="19812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SzPts val="1800"/>
              <a:buNone/>
            </a:pPr>
            <a:r>
              <a:t/>
            </a:r>
            <a:endParaRPr/>
          </a:p>
        </p:txBody>
      </p:sp>
      <p:sp>
        <p:nvSpPr>
          <p:cNvPr id="224" name="Google Shape;224;g30214f3f756_0_3"/>
          <p:cNvSpPr txBox="1"/>
          <p:nvPr>
            <p:ph idx="1" type="body"/>
          </p:nvPr>
        </p:nvSpPr>
        <p:spPr>
          <a:xfrm>
            <a:off x="982133" y="2667000"/>
            <a:ext cx="7704600" cy="333270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360"/>
              </a:spcBef>
              <a:spcAft>
                <a:spcPts val="600"/>
              </a:spcAft>
              <a:buSzPts val="2610"/>
              <a:buNone/>
            </a:pPr>
            <a:r>
              <a:t/>
            </a:r>
            <a:endParaRPr/>
          </a:p>
        </p:txBody>
      </p:sp>
      <p:pic>
        <p:nvPicPr>
          <p:cNvPr id="225" name="Google Shape;225;g30214f3f756_0_3"/>
          <p:cNvPicPr preferRelativeResize="0"/>
          <p:nvPr/>
        </p:nvPicPr>
        <p:blipFill rotWithShape="1">
          <a:blip r:embed="rId3">
            <a:alphaModFix/>
          </a:blip>
          <a:srcRect b="0" l="0" r="0" t="0"/>
          <a:stretch/>
        </p:blipFill>
        <p:spPr>
          <a:xfrm>
            <a:off x="403463" y="800550"/>
            <a:ext cx="8337075" cy="482194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11"/>
          <p:cNvSpPr txBox="1"/>
          <p:nvPr>
            <p:ph type="title"/>
          </p:nvPr>
        </p:nvSpPr>
        <p:spPr>
          <a:xfrm>
            <a:off x="971600" y="188640"/>
            <a:ext cx="7704667" cy="451519"/>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Corbel"/>
              <a:buNone/>
            </a:pPr>
            <a:r>
              <a:rPr lang="en-GB"/>
              <a:t>Key Performance Indicators</a:t>
            </a:r>
            <a:endParaRPr/>
          </a:p>
        </p:txBody>
      </p:sp>
      <p:pic>
        <p:nvPicPr>
          <p:cNvPr id="231" name="Google Shape;231;p11"/>
          <p:cNvPicPr preferRelativeResize="0"/>
          <p:nvPr>
            <p:ph idx="1" type="body"/>
          </p:nvPr>
        </p:nvPicPr>
        <p:blipFill rotWithShape="1">
          <a:blip r:embed="rId3">
            <a:alphaModFix/>
          </a:blip>
          <a:srcRect b="4878" l="0" r="2332" t="1321"/>
          <a:stretch/>
        </p:blipFill>
        <p:spPr>
          <a:xfrm>
            <a:off x="-36512" y="908720"/>
            <a:ext cx="9145016" cy="594928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12"/>
          <p:cNvSpPr txBox="1"/>
          <p:nvPr>
            <p:ph type="title"/>
          </p:nvPr>
        </p:nvSpPr>
        <p:spPr>
          <a:xfrm>
            <a:off x="982133" y="457201"/>
            <a:ext cx="7704667" cy="19812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000"/>
              <a:buFont typeface="Corbel"/>
              <a:buNone/>
            </a:pPr>
            <a:r>
              <a:rPr lang="en-GB"/>
              <a:t>Permission</a:t>
            </a:r>
            <a:endParaRPr/>
          </a:p>
        </p:txBody>
      </p:sp>
      <p:sp>
        <p:nvSpPr>
          <p:cNvPr id="237" name="Google Shape;237;p12"/>
          <p:cNvSpPr txBox="1"/>
          <p:nvPr>
            <p:ph idx="1" type="body"/>
          </p:nvPr>
        </p:nvSpPr>
        <p:spPr>
          <a:xfrm>
            <a:off x="982133" y="2667000"/>
            <a:ext cx="7704667" cy="3332816"/>
          </a:xfrm>
          <a:prstGeom prst="rect">
            <a:avLst/>
          </a:prstGeom>
          <a:noFill/>
          <a:ln>
            <a:noFill/>
          </a:ln>
        </p:spPr>
        <p:txBody>
          <a:bodyPr anchorCtr="0" anchor="ctr" bIns="45700" lIns="91425" spcFirstLastPara="1" rIns="91425" wrap="square" tIns="45700">
            <a:normAutofit/>
          </a:bodyPr>
          <a:lstStyle/>
          <a:p>
            <a:pPr indent="-285750" lvl="0" marL="285750" rtl="0" algn="l">
              <a:lnSpc>
                <a:spcPct val="100000"/>
              </a:lnSpc>
              <a:spcBef>
                <a:spcPts val="0"/>
              </a:spcBef>
              <a:spcAft>
                <a:spcPts val="0"/>
              </a:spcAft>
              <a:buSzPts val="3480"/>
              <a:buChar char="•"/>
            </a:pPr>
            <a:r>
              <a:rPr lang="en-GB"/>
              <a:t>Just a reminder that we love to share photos of activities and events the children have taken part in.</a:t>
            </a:r>
            <a:endParaRPr/>
          </a:p>
          <a:p>
            <a:pPr indent="-285750" lvl="0" marL="285750" rtl="0" algn="l">
              <a:lnSpc>
                <a:spcPct val="100000"/>
              </a:lnSpc>
              <a:spcBef>
                <a:spcPts val="1080"/>
              </a:spcBef>
              <a:spcAft>
                <a:spcPts val="0"/>
              </a:spcAft>
              <a:buSzPts val="3480"/>
              <a:buChar char="•"/>
            </a:pPr>
            <a:r>
              <a:rPr lang="en-GB"/>
              <a:t>If you haven’t already (and wish to), please give your consent via Arbor.</a:t>
            </a:r>
            <a:endParaRPr/>
          </a:p>
          <a:p>
            <a:pPr indent="-64770" lvl="0" marL="285750" rtl="0" algn="l">
              <a:lnSpc>
                <a:spcPct val="100000"/>
              </a:lnSpc>
              <a:spcBef>
                <a:spcPts val="1080"/>
              </a:spcBef>
              <a:spcAft>
                <a:spcPts val="0"/>
              </a:spcAft>
              <a:buSzPts val="348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13"/>
          <p:cNvSpPr txBox="1"/>
          <p:nvPr>
            <p:ph type="title"/>
          </p:nvPr>
        </p:nvSpPr>
        <p:spPr>
          <a:xfrm>
            <a:off x="899592" y="260648"/>
            <a:ext cx="7704667" cy="667543"/>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Corbel"/>
              <a:buNone/>
            </a:pPr>
            <a:r>
              <a:rPr lang="en-GB"/>
              <a:t>Questions</a:t>
            </a:r>
            <a:endParaRPr/>
          </a:p>
        </p:txBody>
      </p:sp>
      <p:sp>
        <p:nvSpPr>
          <p:cNvPr id="244" name="Google Shape;244;p13"/>
          <p:cNvSpPr txBox="1"/>
          <p:nvPr>
            <p:ph idx="1" type="body"/>
          </p:nvPr>
        </p:nvSpPr>
        <p:spPr>
          <a:xfrm>
            <a:off x="1187624" y="928191"/>
            <a:ext cx="7704667" cy="3332816"/>
          </a:xfrm>
          <a:prstGeom prst="rect">
            <a:avLst/>
          </a:prstGeom>
          <a:noFill/>
          <a:ln>
            <a:noFill/>
          </a:ln>
        </p:spPr>
        <p:txBody>
          <a:bodyPr anchorCtr="0" anchor="ctr" bIns="45700" lIns="91425" spcFirstLastPara="1" rIns="91425" wrap="square" tIns="45700">
            <a:normAutofit/>
          </a:bodyPr>
          <a:lstStyle/>
          <a:p>
            <a:pPr indent="-294640" lvl="0" marL="285750" rtl="0" algn="l">
              <a:lnSpc>
                <a:spcPct val="100000"/>
              </a:lnSpc>
              <a:spcBef>
                <a:spcPts val="0"/>
              </a:spcBef>
              <a:spcAft>
                <a:spcPts val="0"/>
              </a:spcAft>
              <a:buSzPts val="4640"/>
              <a:buChar char="•"/>
            </a:pPr>
            <a:r>
              <a:rPr lang="en-GB" sz="3200"/>
              <a:t>Would you like to ask any questions?</a:t>
            </a:r>
            <a:endParaRPr/>
          </a:p>
          <a:p>
            <a:pPr indent="-294640" lvl="0" marL="285750" rtl="0" algn="l">
              <a:lnSpc>
                <a:spcPct val="100000"/>
              </a:lnSpc>
              <a:spcBef>
                <a:spcPts val="1240"/>
              </a:spcBef>
              <a:spcAft>
                <a:spcPts val="0"/>
              </a:spcAft>
              <a:buSzPts val="4640"/>
              <a:buChar char="•"/>
            </a:pPr>
            <a:r>
              <a:rPr lang="en-GB" sz="3200"/>
              <a:t>Is there anything further you wish to know?</a:t>
            </a:r>
            <a:endParaRPr/>
          </a:p>
        </p:txBody>
      </p:sp>
    </p:spTree>
  </p:cSld>
  <p:clrMapOvr>
    <a:masterClrMapping/>
  </p:clrMapOvr>
</p:sld>
</file>

<file path=ppt/theme/theme1.xml><?xml version="1.0" encoding="utf-8"?>
<a:theme xmlns:a="http://schemas.openxmlformats.org/drawingml/2006/main" xmlns:r="http://schemas.openxmlformats.org/officeDocument/2006/relationships" name="Parallax">
  <a:themeElements>
    <a:clrScheme name="Parallax">
      <a:dk1>
        <a:srgbClr val="000000"/>
      </a:dk1>
      <a:lt1>
        <a:srgbClr val="FFFFFF"/>
      </a:lt1>
      <a:dk2>
        <a:srgbClr val="212121"/>
      </a:dk2>
      <a:lt2>
        <a:srgbClr val="CDD0D1"/>
      </a:lt2>
      <a:accent1>
        <a:srgbClr val="BC1C1C"/>
      </a:accent1>
      <a:accent2>
        <a:srgbClr val="F67534"/>
      </a:accent2>
      <a:accent3>
        <a:srgbClr val="EAAC35"/>
      </a:accent3>
      <a:accent4>
        <a:srgbClr val="9BAF68"/>
      </a:accent4>
      <a:accent5>
        <a:srgbClr val="68B9A6"/>
      </a:accent5>
      <a:accent6>
        <a:srgbClr val="50B1D4"/>
      </a:accent6>
      <a:hlink>
        <a:srgbClr val="E46416"/>
      </a:hlink>
      <a:folHlink>
        <a:srgbClr val="EE934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2008-09-07T17:02:34Z</dcterms:created>
  <dc:creator>Karen</dc:creator>
</cp:coreProperties>
</file>