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6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2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5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54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011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28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326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90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074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53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001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95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DA74A-5201-4F81-BCC5-7BE779CE4E4F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2C09E-3E75-4EF6-AF09-317ECDD07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4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49" y="224988"/>
            <a:ext cx="9400902" cy="6569949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937284"/>
              </p:ext>
            </p:extLst>
          </p:nvPr>
        </p:nvGraphicFramePr>
        <p:xfrm>
          <a:off x="505095" y="4728755"/>
          <a:ext cx="9065625" cy="2028635"/>
        </p:xfrm>
        <a:graphic>
          <a:graphicData uri="http://schemas.openxmlformats.org/drawingml/2006/table">
            <a:tbl>
              <a:tblPr firstRow="1" firstCol="1" bandRow="1"/>
              <a:tblGrid>
                <a:gridCol w="2266092">
                  <a:extLst>
                    <a:ext uri="{9D8B030D-6E8A-4147-A177-3AD203B41FA5}">
                      <a16:colId xmlns:a16="http://schemas.microsoft.com/office/drawing/2014/main" val="2656443748"/>
                    </a:ext>
                  </a:extLst>
                </a:gridCol>
                <a:gridCol w="2266092">
                  <a:extLst>
                    <a:ext uri="{9D8B030D-6E8A-4147-A177-3AD203B41FA5}">
                      <a16:colId xmlns:a16="http://schemas.microsoft.com/office/drawing/2014/main" val="2868161882"/>
                    </a:ext>
                  </a:extLst>
                </a:gridCol>
                <a:gridCol w="2266092">
                  <a:extLst>
                    <a:ext uri="{9D8B030D-6E8A-4147-A177-3AD203B41FA5}">
                      <a16:colId xmlns:a16="http://schemas.microsoft.com/office/drawing/2014/main" val="4079853674"/>
                    </a:ext>
                  </a:extLst>
                </a:gridCol>
                <a:gridCol w="2267349">
                  <a:extLst>
                    <a:ext uri="{9D8B030D-6E8A-4147-A177-3AD203B41FA5}">
                      <a16:colId xmlns:a16="http://schemas.microsoft.com/office/drawing/2014/main" val="40511379"/>
                    </a:ext>
                  </a:extLst>
                </a:gridCol>
              </a:tblGrid>
              <a:tr h="20029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Tired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Disappointed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Sick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Lonely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Ready to learn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Excited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Proud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Cheerful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Optimistic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Worried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Frustrated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Anxious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Nervous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Grumpy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Annoyed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Jealous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Scared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100" dirty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Angry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703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485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22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Calibri</vt:lpstr>
      <vt:lpstr>Calibri Light</vt:lpstr>
      <vt:lpstr>Times New Roman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Kay</dc:creator>
  <cp:lastModifiedBy>Naomi Kay</cp:lastModifiedBy>
  <cp:revision>6</cp:revision>
  <dcterms:created xsi:type="dcterms:W3CDTF">2023-06-26T08:27:08Z</dcterms:created>
  <dcterms:modified xsi:type="dcterms:W3CDTF">2024-07-02T12:52:35Z</dcterms:modified>
</cp:coreProperties>
</file>