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y="6858000" cx="9144000"/>
  <p:notesSz cx="6888150" cy="10020300"/>
  <p:embeddedFontLst>
    <p:embeddedFont>
      <p:font typeface="Corbel"/>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24" roundtripDataSignature="AMtx7micKFS4CvIqZt7d8PMahdjLuVqwl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ACB838B-9704-40AE-AC5D-82E09208BF2D}">
  <a:tblStyle styleId="{FACB838B-9704-40AE-AC5D-82E09208BF2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orbel-regular.fntdata"/><Relationship Id="rId11" Type="http://schemas.openxmlformats.org/officeDocument/2006/relationships/slide" Target="slides/slide5.xml"/><Relationship Id="rId22" Type="http://schemas.openxmlformats.org/officeDocument/2006/relationships/font" Target="fonts/Corbel-italic.fntdata"/><Relationship Id="rId10" Type="http://schemas.openxmlformats.org/officeDocument/2006/relationships/slide" Target="slides/slide4.xml"/><Relationship Id="rId21" Type="http://schemas.openxmlformats.org/officeDocument/2006/relationships/font" Target="fonts/Corbel-bold.fntdata"/><Relationship Id="rId13" Type="http://schemas.openxmlformats.org/officeDocument/2006/relationships/slide" Target="slides/slide7.xml"/><Relationship Id="rId24" Type="http://customschemas.google.com/relationships/presentationmetadata" Target="metadata"/><Relationship Id="rId12" Type="http://schemas.openxmlformats.org/officeDocument/2006/relationships/slide" Target="slides/slide6.xml"/><Relationship Id="rId23" Type="http://schemas.openxmlformats.org/officeDocument/2006/relationships/font" Target="fonts/Corbel-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84871" cy="501015"/>
          </a:xfrm>
          <a:prstGeom prst="rect">
            <a:avLst/>
          </a:prstGeom>
          <a:noFill/>
          <a:ln>
            <a:noFill/>
          </a:ln>
        </p:spPr>
        <p:txBody>
          <a:bodyPr anchorCtr="0" anchor="t" bIns="48300" lIns="96600" spcFirstLastPara="1" rIns="96600" wrap="square" tIns="48300">
            <a:noAutofit/>
          </a:bodyPr>
          <a:lstStyle>
            <a:lvl1pPr lvl="0" marR="0" rtl="0" algn="l">
              <a:spcBef>
                <a:spcPts val="0"/>
              </a:spcBef>
              <a:spcAft>
                <a:spcPts val="0"/>
              </a:spcAft>
              <a:buSzPts val="1400"/>
              <a:buNone/>
              <a:defRPr b="0" i="0" sz="13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901698" y="0"/>
            <a:ext cx="2984871" cy="501015"/>
          </a:xfrm>
          <a:prstGeom prst="rect">
            <a:avLst/>
          </a:prstGeom>
          <a:noFill/>
          <a:ln>
            <a:noFill/>
          </a:ln>
        </p:spPr>
        <p:txBody>
          <a:bodyPr anchorCtr="0" anchor="t" bIns="48300" lIns="96600" spcFirstLastPara="1" rIns="96600" wrap="square" tIns="48300">
            <a:noAutofit/>
          </a:bodyPr>
          <a:lstStyle>
            <a:lvl1pPr lvl="0" marR="0" rtl="0" algn="r">
              <a:spcBef>
                <a:spcPts val="0"/>
              </a:spcBef>
              <a:spcAft>
                <a:spcPts val="0"/>
              </a:spcAft>
              <a:buSzPts val="1400"/>
              <a:buNone/>
              <a:defRPr b="0" i="0" sz="13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8817" y="4759643"/>
            <a:ext cx="5510530" cy="4509135"/>
          </a:xfrm>
          <a:prstGeom prst="rect">
            <a:avLst/>
          </a:prstGeom>
          <a:noFill/>
          <a:ln>
            <a:noFill/>
          </a:ln>
        </p:spPr>
        <p:txBody>
          <a:bodyPr anchorCtr="0" anchor="t" bIns="48300" lIns="96600" spcFirstLastPara="1" rIns="96600" wrap="square" tIns="483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517546"/>
            <a:ext cx="2984871" cy="501015"/>
          </a:xfrm>
          <a:prstGeom prst="rect">
            <a:avLst/>
          </a:prstGeom>
          <a:noFill/>
          <a:ln>
            <a:noFill/>
          </a:ln>
        </p:spPr>
        <p:txBody>
          <a:bodyPr anchorCtr="0" anchor="b" bIns="48300" lIns="96600" spcFirstLastPara="1" rIns="96600" wrap="square" tIns="48300">
            <a:noAutofit/>
          </a:bodyPr>
          <a:lstStyle>
            <a:lvl1pPr lvl="0" marR="0" rtl="0" algn="l">
              <a:spcBef>
                <a:spcPts val="0"/>
              </a:spcBef>
              <a:spcAft>
                <a:spcPts val="0"/>
              </a:spcAft>
              <a:buSzPts val="1400"/>
              <a:buNone/>
              <a:defRPr b="0" i="0" sz="13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901698" y="9517546"/>
            <a:ext cx="2984871" cy="501015"/>
          </a:xfrm>
          <a:prstGeom prst="rect">
            <a:avLst/>
          </a:prstGeom>
          <a:noFill/>
          <a:ln>
            <a:noFill/>
          </a:ln>
        </p:spPr>
        <p:txBody>
          <a:bodyPr anchorCtr="0" anchor="b" bIns="48300" lIns="96600" spcFirstLastPara="1" rIns="96600" wrap="square" tIns="48300">
            <a:noAutofit/>
          </a:bodyPr>
          <a:lstStyle/>
          <a:p>
            <a:pPr indent="0" lvl="0" marL="0" marR="0" rtl="0" algn="r">
              <a:spcBef>
                <a:spcPts val="0"/>
              </a:spcBef>
              <a:spcAft>
                <a:spcPts val="0"/>
              </a:spcAft>
              <a:buNone/>
            </a:pPr>
            <a:fld id="{00000000-1234-1234-1234-123412341234}" type="slidenum">
              <a:rPr b="0" i="0" lang="en-GB" sz="1300" u="none" cap="none" strike="noStrike">
                <a:solidFill>
                  <a:schemeClr val="dk1"/>
                </a:solidFill>
                <a:latin typeface="Calibri"/>
                <a:ea typeface="Calibri"/>
                <a:cs typeface="Calibri"/>
                <a:sym typeface="Calibri"/>
              </a:rPr>
              <a:t>‹#›</a:t>
            </a:fld>
            <a:endParaRPr b="0" i="0" sz="13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46" name="Google Shape;146;p1:notes"/>
          <p:cNvSpPr txBox="1"/>
          <p:nvPr>
            <p:ph idx="1" type="body"/>
          </p:nvPr>
        </p:nvSpPr>
        <p:spPr>
          <a:xfrm>
            <a:off x="688817" y="4759643"/>
            <a:ext cx="5510530" cy="4509135"/>
          </a:xfrm>
          <a:prstGeom prst="rect">
            <a:avLst/>
          </a:prstGeom>
          <a:noFill/>
          <a:ln>
            <a:noFill/>
          </a:ln>
        </p:spPr>
        <p:txBody>
          <a:bodyPr anchorCtr="0" anchor="t" bIns="48300" lIns="96600" spcFirstLastPara="1" rIns="96600" wrap="square" tIns="48300">
            <a:normAutofit/>
          </a:bodyPr>
          <a:lstStyle/>
          <a:p>
            <a:pPr indent="0" lvl="0" marL="0" rtl="0" algn="l">
              <a:spcBef>
                <a:spcPts val="0"/>
              </a:spcBef>
              <a:spcAft>
                <a:spcPts val="0"/>
              </a:spcAft>
              <a:buNone/>
            </a:pPr>
            <a:r>
              <a:t/>
            </a:r>
            <a:endParaRPr/>
          </a:p>
        </p:txBody>
      </p:sp>
      <p:sp>
        <p:nvSpPr>
          <p:cNvPr id="147" name="Google Shape;147;p1:notes"/>
          <p:cNvSpPr txBox="1"/>
          <p:nvPr>
            <p:ph idx="12" type="sldNum"/>
          </p:nvPr>
        </p:nvSpPr>
        <p:spPr>
          <a:xfrm>
            <a:off x="3901698" y="9517546"/>
            <a:ext cx="2984871" cy="501015"/>
          </a:xfrm>
          <a:prstGeom prst="rect">
            <a:avLst/>
          </a:prstGeom>
          <a:noFill/>
          <a:ln>
            <a:noFill/>
          </a:ln>
        </p:spPr>
        <p:txBody>
          <a:bodyPr anchorCtr="0" anchor="b" bIns="48300" lIns="96600" spcFirstLastPara="1" rIns="96600" wrap="square" tIns="48300">
            <a:noAutofit/>
          </a:bodyPr>
          <a:lstStyle/>
          <a:p>
            <a:pPr indent="0" lvl="0" marL="0" marR="0" rtl="0" algn="r">
              <a:spcBef>
                <a:spcPts val="0"/>
              </a:spcBef>
              <a:spcAft>
                <a:spcPts val="0"/>
              </a:spcAft>
              <a:buNone/>
            </a:pPr>
            <a:fld id="{00000000-1234-1234-1234-123412341234}" type="slidenum">
              <a:rPr b="0" i="0" lang="en-GB" sz="1300" u="none" cap="none" strike="noStrike">
                <a:solidFill>
                  <a:schemeClr val="dk1"/>
                </a:solidFill>
                <a:latin typeface="Arial"/>
                <a:ea typeface="Arial"/>
                <a:cs typeface="Arial"/>
                <a:sym typeface="Arial"/>
              </a:rPr>
              <a:t>‹#›</a:t>
            </a:fld>
            <a:endParaRPr b="0" i="0" sz="1300" u="none" cap="none" strike="noStrik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2:notes"/>
          <p:cNvSpPr txBox="1"/>
          <p:nvPr>
            <p:ph idx="1" type="body"/>
          </p:nvPr>
        </p:nvSpPr>
        <p:spPr>
          <a:xfrm>
            <a:off x="688817" y="4759643"/>
            <a:ext cx="5510530" cy="4509135"/>
          </a:xfrm>
          <a:prstGeom prst="rect">
            <a:avLst/>
          </a:prstGeom>
        </p:spPr>
        <p:txBody>
          <a:bodyPr anchorCtr="0" anchor="t" bIns="48300" lIns="96600" spcFirstLastPara="1" rIns="96600" wrap="square" tIns="48300">
            <a:noAutofit/>
          </a:bodyPr>
          <a:lstStyle/>
          <a:p>
            <a:pPr indent="0" lvl="0" marL="0" rtl="0" algn="l">
              <a:spcBef>
                <a:spcPts val="360"/>
              </a:spcBef>
              <a:spcAft>
                <a:spcPts val="0"/>
              </a:spcAft>
              <a:buNone/>
            </a:pPr>
            <a:r>
              <a:t/>
            </a:r>
            <a:endParaRPr/>
          </a:p>
        </p:txBody>
      </p:sp>
      <p:sp>
        <p:nvSpPr>
          <p:cNvPr id="153" name="Google Shape;153;p2: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3: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59" name="Google Shape;159;p3:notes"/>
          <p:cNvSpPr txBox="1"/>
          <p:nvPr>
            <p:ph idx="1" type="body"/>
          </p:nvPr>
        </p:nvSpPr>
        <p:spPr>
          <a:xfrm>
            <a:off x="688817" y="4759643"/>
            <a:ext cx="5510530" cy="4509135"/>
          </a:xfrm>
          <a:prstGeom prst="rect">
            <a:avLst/>
          </a:prstGeom>
          <a:noFill/>
          <a:ln>
            <a:noFill/>
          </a:ln>
        </p:spPr>
        <p:txBody>
          <a:bodyPr anchorCtr="0" anchor="t" bIns="48300" lIns="96600" spcFirstLastPara="1" rIns="96600" wrap="square" tIns="48300">
            <a:normAutofit/>
          </a:bodyPr>
          <a:lstStyle/>
          <a:p>
            <a:pPr indent="0" lvl="0" marL="0" rtl="0" algn="l">
              <a:spcBef>
                <a:spcPts val="0"/>
              </a:spcBef>
              <a:spcAft>
                <a:spcPts val="0"/>
              </a:spcAft>
              <a:buNone/>
            </a:pPr>
            <a:r>
              <a:t/>
            </a:r>
            <a:endParaRPr/>
          </a:p>
        </p:txBody>
      </p:sp>
      <p:sp>
        <p:nvSpPr>
          <p:cNvPr id="160" name="Google Shape;160;p3:notes"/>
          <p:cNvSpPr txBox="1"/>
          <p:nvPr>
            <p:ph idx="12" type="sldNum"/>
          </p:nvPr>
        </p:nvSpPr>
        <p:spPr>
          <a:xfrm>
            <a:off x="3901698" y="9517546"/>
            <a:ext cx="2984871" cy="501015"/>
          </a:xfrm>
          <a:prstGeom prst="rect">
            <a:avLst/>
          </a:prstGeom>
          <a:noFill/>
          <a:ln>
            <a:noFill/>
          </a:ln>
        </p:spPr>
        <p:txBody>
          <a:bodyPr anchorCtr="0" anchor="b" bIns="48300" lIns="96600" spcFirstLastPara="1" rIns="96600" wrap="square" tIns="48300">
            <a:noAutofit/>
          </a:bodyPr>
          <a:lstStyle/>
          <a:p>
            <a:pPr indent="0" lvl="0" marL="0" marR="0" rtl="0" algn="r">
              <a:spcBef>
                <a:spcPts val="0"/>
              </a:spcBef>
              <a:spcAft>
                <a:spcPts val="0"/>
              </a:spcAft>
              <a:buNone/>
            </a:pPr>
            <a:fld id="{00000000-1234-1234-1234-123412341234}" type="slidenum">
              <a:rPr lang="en-GB" sz="1300">
                <a:solidFill>
                  <a:schemeClr val="dk1"/>
                </a:solidFill>
                <a:latin typeface="Arial"/>
                <a:ea typeface="Arial"/>
                <a:cs typeface="Arial"/>
                <a:sym typeface="Arial"/>
              </a:rPr>
              <a:t>‹#›</a:t>
            </a:fld>
            <a:endParaRPr sz="1300">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4: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66" name="Google Shape;166;p4:notes"/>
          <p:cNvSpPr txBox="1"/>
          <p:nvPr>
            <p:ph idx="1" type="body"/>
          </p:nvPr>
        </p:nvSpPr>
        <p:spPr>
          <a:xfrm>
            <a:off x="688817" y="4759643"/>
            <a:ext cx="5510530" cy="4509135"/>
          </a:xfrm>
          <a:prstGeom prst="rect">
            <a:avLst/>
          </a:prstGeom>
          <a:noFill/>
          <a:ln>
            <a:noFill/>
          </a:ln>
        </p:spPr>
        <p:txBody>
          <a:bodyPr anchorCtr="0" anchor="t" bIns="48300" lIns="96600" spcFirstLastPara="1" rIns="96600" wrap="square" tIns="48300">
            <a:normAutofit/>
          </a:bodyPr>
          <a:lstStyle/>
          <a:p>
            <a:pPr indent="0" lvl="0" marL="0" rtl="0" algn="l">
              <a:spcBef>
                <a:spcPts val="0"/>
              </a:spcBef>
              <a:spcAft>
                <a:spcPts val="0"/>
              </a:spcAft>
              <a:buNone/>
            </a:pPr>
            <a:r>
              <a:t/>
            </a:r>
            <a:endParaRPr/>
          </a:p>
        </p:txBody>
      </p:sp>
      <p:sp>
        <p:nvSpPr>
          <p:cNvPr id="167" name="Google Shape;167;p4:notes"/>
          <p:cNvSpPr txBox="1"/>
          <p:nvPr>
            <p:ph idx="12" type="sldNum"/>
          </p:nvPr>
        </p:nvSpPr>
        <p:spPr>
          <a:xfrm>
            <a:off x="3901698" y="9517546"/>
            <a:ext cx="2984871" cy="501015"/>
          </a:xfrm>
          <a:prstGeom prst="rect">
            <a:avLst/>
          </a:prstGeom>
          <a:noFill/>
          <a:ln>
            <a:noFill/>
          </a:ln>
        </p:spPr>
        <p:txBody>
          <a:bodyPr anchorCtr="0" anchor="b" bIns="48300" lIns="96600" spcFirstLastPara="1" rIns="96600" wrap="square" tIns="48300">
            <a:noAutofit/>
          </a:bodyPr>
          <a:lstStyle/>
          <a:p>
            <a:pPr indent="0" lvl="0" marL="0" marR="0" rtl="0" algn="r">
              <a:spcBef>
                <a:spcPts val="0"/>
              </a:spcBef>
              <a:spcAft>
                <a:spcPts val="0"/>
              </a:spcAft>
              <a:buNone/>
            </a:pPr>
            <a:fld id="{00000000-1234-1234-1234-123412341234}" type="slidenum">
              <a:rPr lang="en-GB" sz="1300">
                <a:solidFill>
                  <a:schemeClr val="dk1"/>
                </a:solidFill>
                <a:latin typeface="Arial"/>
                <a:ea typeface="Arial"/>
                <a:cs typeface="Arial"/>
                <a:sym typeface="Arial"/>
              </a:rPr>
              <a:t>‹#›</a:t>
            </a:fld>
            <a:endParaRPr sz="13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7d968a9593_0_0:notes"/>
          <p:cNvSpPr/>
          <p:nvPr>
            <p:ph idx="2" type="sldImg"/>
          </p:nvPr>
        </p:nvSpPr>
        <p:spPr>
          <a:xfrm>
            <a:off x="939800" y="750888"/>
            <a:ext cx="5008500" cy="37575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7d968a9593_0_0:notes"/>
          <p:cNvSpPr txBox="1"/>
          <p:nvPr>
            <p:ph idx="1" type="body"/>
          </p:nvPr>
        </p:nvSpPr>
        <p:spPr>
          <a:xfrm>
            <a:off x="688817" y="4759643"/>
            <a:ext cx="5510400" cy="4509000"/>
          </a:xfrm>
          <a:prstGeom prst="rect">
            <a:avLst/>
          </a:prstGeom>
        </p:spPr>
        <p:txBody>
          <a:bodyPr anchorCtr="0" anchor="t" bIns="48300" lIns="96600" spcFirstLastPara="1" rIns="96600" wrap="square" tIns="48300">
            <a:noAutofit/>
          </a:bodyPr>
          <a:lstStyle/>
          <a:p>
            <a:pPr indent="0" lvl="0" marL="0" rtl="0" algn="l">
              <a:spcBef>
                <a:spcPts val="360"/>
              </a:spcBef>
              <a:spcAft>
                <a:spcPts val="0"/>
              </a:spcAft>
              <a:buNone/>
            </a:pPr>
            <a:r>
              <a:t/>
            </a:r>
            <a:endParaRPr/>
          </a:p>
        </p:txBody>
      </p:sp>
      <p:sp>
        <p:nvSpPr>
          <p:cNvPr id="174" name="Google Shape;174;g37d968a9593_0_0:notes"/>
          <p:cNvSpPr txBox="1"/>
          <p:nvPr>
            <p:ph idx="12" type="sldNum"/>
          </p:nvPr>
        </p:nvSpPr>
        <p:spPr>
          <a:xfrm>
            <a:off x="3901698" y="9517546"/>
            <a:ext cx="2985000" cy="501000"/>
          </a:xfrm>
          <a:prstGeom prst="rect">
            <a:avLst/>
          </a:prstGeom>
        </p:spPr>
        <p:txBody>
          <a:bodyPr anchorCtr="0" anchor="b" bIns="48300" lIns="96600" spcFirstLastPara="1" rIns="96600" wrap="square" tIns="483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9: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80" name="Google Shape;180;p9:notes"/>
          <p:cNvSpPr txBox="1"/>
          <p:nvPr>
            <p:ph idx="1" type="body"/>
          </p:nvPr>
        </p:nvSpPr>
        <p:spPr>
          <a:xfrm>
            <a:off x="688817" y="4759643"/>
            <a:ext cx="5510530" cy="4509135"/>
          </a:xfrm>
          <a:prstGeom prst="rect">
            <a:avLst/>
          </a:prstGeom>
          <a:noFill/>
          <a:ln>
            <a:noFill/>
          </a:ln>
        </p:spPr>
        <p:txBody>
          <a:bodyPr anchorCtr="0" anchor="t" bIns="48300" lIns="96600" spcFirstLastPara="1" rIns="96600" wrap="square" tIns="48300">
            <a:normAutofit/>
          </a:bodyPr>
          <a:lstStyle/>
          <a:p>
            <a:pPr indent="0" lvl="0" marL="0" rtl="0" algn="l">
              <a:spcBef>
                <a:spcPts val="0"/>
              </a:spcBef>
              <a:spcAft>
                <a:spcPts val="0"/>
              </a:spcAft>
              <a:buNone/>
            </a:pPr>
            <a:r>
              <a:t/>
            </a:r>
            <a:endParaRPr/>
          </a:p>
        </p:txBody>
      </p:sp>
      <p:sp>
        <p:nvSpPr>
          <p:cNvPr id="181" name="Google Shape;181;p9:notes"/>
          <p:cNvSpPr txBox="1"/>
          <p:nvPr>
            <p:ph idx="12" type="sldNum"/>
          </p:nvPr>
        </p:nvSpPr>
        <p:spPr>
          <a:xfrm>
            <a:off x="3901698" y="9517546"/>
            <a:ext cx="2984871" cy="501015"/>
          </a:xfrm>
          <a:prstGeom prst="rect">
            <a:avLst/>
          </a:prstGeom>
          <a:noFill/>
          <a:ln>
            <a:noFill/>
          </a:ln>
        </p:spPr>
        <p:txBody>
          <a:bodyPr anchorCtr="0" anchor="b" bIns="48300" lIns="96600" spcFirstLastPara="1" rIns="96600" wrap="square" tIns="48300">
            <a:noAutofit/>
          </a:bodyPr>
          <a:lstStyle/>
          <a:p>
            <a:pPr indent="0" lvl="0" marL="0" marR="0" rtl="0" algn="r">
              <a:spcBef>
                <a:spcPts val="0"/>
              </a:spcBef>
              <a:spcAft>
                <a:spcPts val="0"/>
              </a:spcAft>
              <a:buNone/>
            </a:pPr>
            <a:fld id="{00000000-1234-1234-1234-123412341234}" type="slidenum">
              <a:rPr lang="en-GB" sz="1300">
                <a:solidFill>
                  <a:schemeClr val="dk1"/>
                </a:solidFill>
                <a:latin typeface="Arial"/>
                <a:ea typeface="Arial"/>
                <a:cs typeface="Arial"/>
                <a:sym typeface="Arial"/>
              </a:rPr>
              <a:t>‹#›</a:t>
            </a:fld>
            <a:endParaRPr sz="1300">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5:notes"/>
          <p:cNvSpPr txBox="1"/>
          <p:nvPr>
            <p:ph idx="1" type="body"/>
          </p:nvPr>
        </p:nvSpPr>
        <p:spPr>
          <a:xfrm>
            <a:off x="688817" y="4759643"/>
            <a:ext cx="5510530" cy="4509135"/>
          </a:xfrm>
          <a:prstGeom prst="rect">
            <a:avLst/>
          </a:prstGeom>
        </p:spPr>
        <p:txBody>
          <a:bodyPr anchorCtr="0" anchor="t" bIns="48300" lIns="96600" spcFirstLastPara="1" rIns="96600" wrap="square" tIns="48300">
            <a:noAutofit/>
          </a:bodyPr>
          <a:lstStyle/>
          <a:p>
            <a:pPr indent="0" lvl="0" marL="0" rtl="0" algn="l">
              <a:spcBef>
                <a:spcPts val="360"/>
              </a:spcBef>
              <a:spcAft>
                <a:spcPts val="0"/>
              </a:spcAft>
              <a:buNone/>
            </a:pPr>
            <a:r>
              <a:t/>
            </a:r>
            <a:endParaRPr/>
          </a:p>
        </p:txBody>
      </p:sp>
      <p:sp>
        <p:nvSpPr>
          <p:cNvPr id="187" name="Google Shape;187;p5: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6:notes"/>
          <p:cNvSpPr txBox="1"/>
          <p:nvPr>
            <p:ph idx="1" type="body"/>
          </p:nvPr>
        </p:nvSpPr>
        <p:spPr>
          <a:xfrm>
            <a:off x="688817" y="4759643"/>
            <a:ext cx="5510530" cy="4509135"/>
          </a:xfrm>
          <a:prstGeom prst="rect">
            <a:avLst/>
          </a:prstGeom>
        </p:spPr>
        <p:txBody>
          <a:bodyPr anchorCtr="0" anchor="t" bIns="48300" lIns="96600" spcFirstLastPara="1" rIns="96600" wrap="square" tIns="48300">
            <a:noAutofit/>
          </a:bodyPr>
          <a:lstStyle/>
          <a:p>
            <a:pPr indent="0" lvl="0" marL="0" rtl="0" algn="l">
              <a:spcBef>
                <a:spcPts val="360"/>
              </a:spcBef>
              <a:spcAft>
                <a:spcPts val="0"/>
              </a:spcAft>
              <a:buNone/>
            </a:pPr>
            <a:r>
              <a:t/>
            </a:r>
            <a:endParaRPr/>
          </a:p>
        </p:txBody>
      </p:sp>
      <p:sp>
        <p:nvSpPr>
          <p:cNvPr id="193" name="Google Shape;193;p6: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7: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8" name="Google Shape;198;p7:notes"/>
          <p:cNvSpPr txBox="1"/>
          <p:nvPr>
            <p:ph idx="1" type="body"/>
          </p:nvPr>
        </p:nvSpPr>
        <p:spPr>
          <a:xfrm>
            <a:off x="688817" y="4759643"/>
            <a:ext cx="5510530" cy="4509135"/>
          </a:xfrm>
          <a:prstGeom prst="rect">
            <a:avLst/>
          </a:prstGeom>
          <a:noFill/>
          <a:ln>
            <a:noFill/>
          </a:ln>
        </p:spPr>
        <p:txBody>
          <a:bodyPr anchorCtr="0" anchor="t" bIns="48300" lIns="96600" spcFirstLastPara="1" rIns="96600" wrap="square" tIns="48300">
            <a:normAutofit/>
          </a:bodyPr>
          <a:lstStyle/>
          <a:p>
            <a:pPr indent="0" lvl="0" marL="0" rtl="0" algn="l">
              <a:spcBef>
                <a:spcPts val="0"/>
              </a:spcBef>
              <a:spcAft>
                <a:spcPts val="0"/>
              </a:spcAft>
              <a:buNone/>
            </a:pPr>
            <a:r>
              <a:t/>
            </a:r>
            <a:endParaRPr/>
          </a:p>
        </p:txBody>
      </p:sp>
      <p:sp>
        <p:nvSpPr>
          <p:cNvPr id="199" name="Google Shape;199;p7:notes"/>
          <p:cNvSpPr txBox="1"/>
          <p:nvPr>
            <p:ph idx="12" type="sldNum"/>
          </p:nvPr>
        </p:nvSpPr>
        <p:spPr>
          <a:xfrm>
            <a:off x="3901698" y="9517546"/>
            <a:ext cx="2984871" cy="501015"/>
          </a:xfrm>
          <a:prstGeom prst="rect">
            <a:avLst/>
          </a:prstGeom>
          <a:noFill/>
          <a:ln>
            <a:noFill/>
          </a:ln>
        </p:spPr>
        <p:txBody>
          <a:bodyPr anchorCtr="0" anchor="b" bIns="48300" lIns="96600" spcFirstLastPara="1" rIns="96600" wrap="square" tIns="483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8:notes"/>
          <p:cNvSpPr txBox="1"/>
          <p:nvPr>
            <p:ph idx="1" type="body"/>
          </p:nvPr>
        </p:nvSpPr>
        <p:spPr>
          <a:xfrm>
            <a:off x="688817" y="4759643"/>
            <a:ext cx="5510530" cy="4509135"/>
          </a:xfrm>
          <a:prstGeom prst="rect">
            <a:avLst/>
          </a:prstGeom>
        </p:spPr>
        <p:txBody>
          <a:bodyPr anchorCtr="0" anchor="t" bIns="48300" lIns="96600" spcFirstLastPara="1" rIns="96600" wrap="square" tIns="48300">
            <a:noAutofit/>
          </a:bodyPr>
          <a:lstStyle/>
          <a:p>
            <a:pPr indent="0" lvl="0" marL="0" rtl="0" algn="l">
              <a:spcBef>
                <a:spcPts val="360"/>
              </a:spcBef>
              <a:spcAft>
                <a:spcPts val="0"/>
              </a:spcAft>
              <a:buNone/>
            </a:pPr>
            <a:r>
              <a:t/>
            </a:r>
            <a:endParaRPr/>
          </a:p>
        </p:txBody>
      </p:sp>
      <p:sp>
        <p:nvSpPr>
          <p:cNvPr id="206" name="Google Shape;206;p8: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txBox="1"/>
          <p:nvPr>
            <p:ph idx="1" type="body"/>
          </p:nvPr>
        </p:nvSpPr>
        <p:spPr>
          <a:xfrm>
            <a:off x="688817" y="4759643"/>
            <a:ext cx="5510530" cy="4509135"/>
          </a:xfrm>
          <a:prstGeom prst="rect">
            <a:avLst/>
          </a:prstGeom>
        </p:spPr>
        <p:txBody>
          <a:bodyPr anchorCtr="0" anchor="t" bIns="48300" lIns="96600" spcFirstLastPara="1" rIns="96600" wrap="square" tIns="48300">
            <a:noAutofit/>
          </a:bodyPr>
          <a:lstStyle/>
          <a:p>
            <a:pPr indent="0" lvl="0" marL="0" rtl="0" algn="l">
              <a:spcBef>
                <a:spcPts val="360"/>
              </a:spcBef>
              <a:spcAft>
                <a:spcPts val="0"/>
              </a:spcAft>
              <a:buNone/>
            </a:pPr>
            <a:r>
              <a:t/>
            </a:r>
            <a:endParaRPr/>
          </a:p>
        </p:txBody>
      </p:sp>
      <p:sp>
        <p:nvSpPr>
          <p:cNvPr id="212" name="Google Shape;212;p10: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1:notes"/>
          <p:cNvSpPr txBox="1"/>
          <p:nvPr>
            <p:ph idx="1" type="body"/>
          </p:nvPr>
        </p:nvSpPr>
        <p:spPr>
          <a:xfrm>
            <a:off x="688817" y="4759643"/>
            <a:ext cx="5510530" cy="4509135"/>
          </a:xfrm>
          <a:prstGeom prst="rect">
            <a:avLst/>
          </a:prstGeom>
        </p:spPr>
        <p:txBody>
          <a:bodyPr anchorCtr="0" anchor="t" bIns="48300" lIns="96600" spcFirstLastPara="1" rIns="96600" wrap="square" tIns="48300">
            <a:noAutofit/>
          </a:bodyPr>
          <a:lstStyle/>
          <a:p>
            <a:pPr indent="0" lvl="0" marL="0" rtl="0" algn="l">
              <a:spcBef>
                <a:spcPts val="360"/>
              </a:spcBef>
              <a:spcAft>
                <a:spcPts val="0"/>
              </a:spcAft>
              <a:buNone/>
            </a:pPr>
            <a:r>
              <a:t/>
            </a:r>
            <a:endParaRPr/>
          </a:p>
        </p:txBody>
      </p:sp>
      <p:sp>
        <p:nvSpPr>
          <p:cNvPr id="219" name="Google Shape;219;p11: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2:notes"/>
          <p:cNvSpPr/>
          <p:nvPr>
            <p:ph idx="2" type="sldImg"/>
          </p:nvPr>
        </p:nvSpPr>
        <p:spPr>
          <a:xfrm>
            <a:off x="939800" y="750888"/>
            <a:ext cx="5008563" cy="375761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25" name="Google Shape;225;p12:notes"/>
          <p:cNvSpPr txBox="1"/>
          <p:nvPr>
            <p:ph idx="1" type="body"/>
          </p:nvPr>
        </p:nvSpPr>
        <p:spPr>
          <a:xfrm>
            <a:off x="688817" y="4759643"/>
            <a:ext cx="5510530" cy="4509135"/>
          </a:xfrm>
          <a:prstGeom prst="rect">
            <a:avLst/>
          </a:prstGeom>
          <a:noFill/>
          <a:ln>
            <a:noFill/>
          </a:ln>
        </p:spPr>
        <p:txBody>
          <a:bodyPr anchorCtr="0" anchor="t" bIns="48300" lIns="96600" spcFirstLastPara="1" rIns="96600" wrap="square" tIns="48300">
            <a:normAutofit/>
          </a:bodyPr>
          <a:lstStyle/>
          <a:p>
            <a:pPr indent="0" lvl="0" marL="0" rtl="0" algn="l">
              <a:spcBef>
                <a:spcPts val="0"/>
              </a:spcBef>
              <a:spcAft>
                <a:spcPts val="0"/>
              </a:spcAft>
              <a:buNone/>
            </a:pPr>
            <a:r>
              <a:t/>
            </a:r>
            <a:endParaRPr/>
          </a:p>
        </p:txBody>
      </p:sp>
      <p:sp>
        <p:nvSpPr>
          <p:cNvPr id="226" name="Google Shape;226;p12:notes"/>
          <p:cNvSpPr txBox="1"/>
          <p:nvPr>
            <p:ph idx="12" type="sldNum"/>
          </p:nvPr>
        </p:nvSpPr>
        <p:spPr>
          <a:xfrm>
            <a:off x="3901698" y="9517546"/>
            <a:ext cx="2984871" cy="501015"/>
          </a:xfrm>
          <a:prstGeom prst="rect">
            <a:avLst/>
          </a:prstGeom>
          <a:noFill/>
          <a:ln>
            <a:noFill/>
          </a:ln>
        </p:spPr>
        <p:txBody>
          <a:bodyPr anchorCtr="0" anchor="b" bIns="48300" lIns="96600" spcFirstLastPara="1" rIns="96600" wrap="square" tIns="48300">
            <a:noAutofit/>
          </a:bodyPr>
          <a:lstStyle/>
          <a:p>
            <a:pPr indent="0" lvl="0" marL="0" marR="0" rtl="0" algn="r">
              <a:spcBef>
                <a:spcPts val="0"/>
              </a:spcBef>
              <a:spcAft>
                <a:spcPts val="0"/>
              </a:spcAft>
              <a:buNone/>
            </a:pPr>
            <a:fld id="{00000000-1234-1234-1234-123412341234}" type="slidenum">
              <a:rPr lang="en-GB" sz="1300">
                <a:solidFill>
                  <a:schemeClr val="dk1"/>
                </a:solidFill>
                <a:latin typeface="Arial"/>
                <a:ea typeface="Arial"/>
                <a:cs typeface="Arial"/>
                <a:sym typeface="Arial"/>
              </a:rPr>
              <a:t>‹#›</a:t>
            </a:fld>
            <a:endParaRPr sz="13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14"/>
          <p:cNvGrpSpPr/>
          <p:nvPr/>
        </p:nvGrpSpPr>
        <p:grpSpPr>
          <a:xfrm>
            <a:off x="203200" y="0"/>
            <a:ext cx="3778250" cy="6858001"/>
            <a:chOff x="203200" y="0"/>
            <a:chExt cx="3778250" cy="6858001"/>
          </a:xfrm>
        </p:grpSpPr>
        <p:sp>
          <p:nvSpPr>
            <p:cNvPr id="24" name="Google Shape;24;p14"/>
            <p:cNvSpPr/>
            <p:nvPr/>
          </p:nvSpPr>
          <p:spPr>
            <a:xfrm>
              <a:off x="641350" y="0"/>
              <a:ext cx="1365250" cy="3971925"/>
            </a:xfrm>
            <a:custGeom>
              <a:rect b="b" l="l" r="r" t="t"/>
              <a:pathLst>
                <a:path extrusionOk="0" h="2502" w="860">
                  <a:moveTo>
                    <a:pt x="0" y="2445"/>
                  </a:moveTo>
                  <a:lnTo>
                    <a:pt x="228" y="2502"/>
                  </a:lnTo>
                  <a:lnTo>
                    <a:pt x="860" y="0"/>
                  </a:lnTo>
                  <a:lnTo>
                    <a:pt x="620" y="0"/>
                  </a:lnTo>
                  <a:lnTo>
                    <a:pt x="0" y="2445"/>
                  </a:lnTo>
                  <a:close/>
                </a:path>
              </a:pathLst>
            </a:custGeom>
            <a:solidFill>
              <a:schemeClr val="accent1"/>
            </a:solidFill>
            <a:ln>
              <a:noFill/>
            </a:ln>
          </p:spPr>
        </p:sp>
        <p:sp>
          <p:nvSpPr>
            <p:cNvPr id="25" name="Google Shape;25;p14"/>
            <p:cNvSpPr/>
            <p:nvPr/>
          </p:nvSpPr>
          <p:spPr>
            <a:xfrm>
              <a:off x="203200" y="0"/>
              <a:ext cx="1336675" cy="3862388"/>
            </a:xfrm>
            <a:custGeom>
              <a:rect b="b" l="l" r="r" t="t"/>
              <a:pathLst>
                <a:path extrusionOk="0" h="2433" w="842">
                  <a:moveTo>
                    <a:pt x="842" y="0"/>
                  </a:moveTo>
                  <a:lnTo>
                    <a:pt x="602" y="0"/>
                  </a:lnTo>
                  <a:lnTo>
                    <a:pt x="0" y="2376"/>
                  </a:lnTo>
                  <a:lnTo>
                    <a:pt x="228" y="2433"/>
                  </a:lnTo>
                  <a:lnTo>
                    <a:pt x="842" y="0"/>
                  </a:lnTo>
                  <a:close/>
                </a:path>
              </a:pathLst>
            </a:custGeom>
            <a:solidFill>
              <a:srgbClr val="595959"/>
            </a:solidFill>
            <a:ln>
              <a:noFill/>
            </a:ln>
          </p:spPr>
        </p:sp>
        <p:sp>
          <p:nvSpPr>
            <p:cNvPr id="26" name="Google Shape;26;p14"/>
            <p:cNvSpPr/>
            <p:nvPr/>
          </p:nvSpPr>
          <p:spPr>
            <a:xfrm>
              <a:off x="207963" y="3776663"/>
              <a:ext cx="1936750" cy="3081338"/>
            </a:xfrm>
            <a:custGeom>
              <a:rect b="b" l="l" r="r" t="t"/>
              <a:pathLst>
                <a:path extrusionOk="0" h="1941" w="1220">
                  <a:moveTo>
                    <a:pt x="0" y="0"/>
                  </a:moveTo>
                  <a:lnTo>
                    <a:pt x="1166" y="1941"/>
                  </a:lnTo>
                  <a:lnTo>
                    <a:pt x="1220" y="1941"/>
                  </a:lnTo>
                  <a:lnTo>
                    <a:pt x="0" y="0"/>
                  </a:lnTo>
                  <a:close/>
                </a:path>
              </a:pathLst>
            </a:custGeom>
            <a:solidFill>
              <a:srgbClr val="262626"/>
            </a:solidFill>
            <a:ln>
              <a:noFill/>
            </a:ln>
          </p:spPr>
        </p:sp>
        <p:sp>
          <p:nvSpPr>
            <p:cNvPr id="27" name="Google Shape;27;p14"/>
            <p:cNvSpPr/>
            <p:nvPr/>
          </p:nvSpPr>
          <p:spPr>
            <a:xfrm>
              <a:off x="646113" y="3886200"/>
              <a:ext cx="2373313" cy="2971800"/>
            </a:xfrm>
            <a:custGeom>
              <a:rect b="b" l="l" r="r" t="t"/>
              <a:pathLst>
                <a:path extrusionOk="0" h="1872" w="1495">
                  <a:moveTo>
                    <a:pt x="1495" y="1872"/>
                  </a:moveTo>
                  <a:lnTo>
                    <a:pt x="0" y="0"/>
                  </a:lnTo>
                  <a:lnTo>
                    <a:pt x="1442" y="1872"/>
                  </a:lnTo>
                  <a:lnTo>
                    <a:pt x="1495" y="1872"/>
                  </a:lnTo>
                  <a:close/>
                </a:path>
              </a:pathLst>
            </a:custGeom>
            <a:solidFill>
              <a:srgbClr val="5E0D0E"/>
            </a:solidFill>
            <a:ln>
              <a:noFill/>
            </a:ln>
          </p:spPr>
        </p:sp>
        <p:sp>
          <p:nvSpPr>
            <p:cNvPr id="28" name="Google Shape;28;p14"/>
            <p:cNvSpPr/>
            <p:nvPr/>
          </p:nvSpPr>
          <p:spPr>
            <a:xfrm>
              <a:off x="641350" y="3881438"/>
              <a:ext cx="3340100" cy="2976563"/>
            </a:xfrm>
            <a:custGeom>
              <a:rect b="b" l="l" r="r" t="t"/>
              <a:pathLst>
                <a:path extrusionOk="0" h="1875" w="2104">
                  <a:moveTo>
                    <a:pt x="0" y="0"/>
                  </a:moveTo>
                  <a:lnTo>
                    <a:pt x="3" y="3"/>
                  </a:lnTo>
                  <a:lnTo>
                    <a:pt x="1498" y="1875"/>
                  </a:lnTo>
                  <a:lnTo>
                    <a:pt x="2104" y="1875"/>
                  </a:lnTo>
                  <a:lnTo>
                    <a:pt x="228" y="57"/>
                  </a:lnTo>
                  <a:lnTo>
                    <a:pt x="0" y="0"/>
                  </a:lnTo>
                  <a:close/>
                </a:path>
              </a:pathLst>
            </a:custGeom>
            <a:solidFill>
              <a:srgbClr val="8D1415"/>
            </a:solidFill>
            <a:ln>
              <a:noFill/>
            </a:ln>
          </p:spPr>
        </p:sp>
        <p:sp>
          <p:nvSpPr>
            <p:cNvPr id="29" name="Google Shape;29;p14"/>
            <p:cNvSpPr/>
            <p:nvPr/>
          </p:nvSpPr>
          <p:spPr>
            <a:xfrm>
              <a:off x="203200" y="3771900"/>
              <a:ext cx="2660650" cy="3086100"/>
            </a:xfrm>
            <a:custGeom>
              <a:rect b="b" l="l" r="r" t="t"/>
              <a:pathLst>
                <a:path extrusionOk="0" h="1944" w="1676">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rgbClr val="3F3F3F"/>
            </a:solidFill>
            <a:ln>
              <a:noFill/>
            </a:ln>
          </p:spPr>
        </p:sp>
      </p:grpSp>
      <p:sp>
        <p:nvSpPr>
          <p:cNvPr id="30" name="Google Shape;30;p14"/>
          <p:cNvSpPr txBox="1"/>
          <p:nvPr>
            <p:ph type="ctrTitle"/>
          </p:nvPr>
        </p:nvSpPr>
        <p:spPr>
          <a:xfrm>
            <a:off x="1739673" y="914401"/>
            <a:ext cx="6947127" cy="3488266"/>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1"/>
              </a:buClr>
              <a:buSzPts val="5400"/>
              <a:buFont typeface="Corbel"/>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4"/>
          <p:cNvSpPr txBox="1"/>
          <p:nvPr>
            <p:ph idx="1" type="subTitle"/>
          </p:nvPr>
        </p:nvSpPr>
        <p:spPr>
          <a:xfrm>
            <a:off x="2924238" y="4402666"/>
            <a:ext cx="5762563" cy="1364531"/>
          </a:xfrm>
          <a:prstGeom prst="rect">
            <a:avLst/>
          </a:prstGeom>
          <a:noFill/>
          <a:ln>
            <a:noFill/>
          </a:ln>
        </p:spPr>
        <p:txBody>
          <a:bodyPr anchorCtr="0" anchor="t" bIns="45700" lIns="91425" spcFirstLastPara="1" rIns="91425" wrap="square" tIns="45700">
            <a:normAutofit/>
          </a:bodyPr>
          <a:lstStyle>
            <a:lvl1pPr lvl="0" algn="r">
              <a:spcBef>
                <a:spcPts val="360"/>
              </a:spcBef>
              <a:spcAft>
                <a:spcPts val="0"/>
              </a:spcAft>
              <a:buSzPts val="2610"/>
              <a:buNone/>
              <a:defRPr sz="1800">
                <a:solidFill>
                  <a:schemeClr val="dk1"/>
                </a:solidFill>
              </a:defRPr>
            </a:lvl1pPr>
            <a:lvl2pPr lvl="1" algn="ctr">
              <a:spcBef>
                <a:spcPts val="600"/>
              </a:spcBef>
              <a:spcAft>
                <a:spcPts val="0"/>
              </a:spcAft>
              <a:buSzPts val="2900"/>
              <a:buNone/>
              <a:defRPr>
                <a:solidFill>
                  <a:srgbClr val="888888"/>
                </a:solidFill>
              </a:defRPr>
            </a:lvl2pPr>
            <a:lvl3pPr lvl="2" algn="ctr">
              <a:spcBef>
                <a:spcPts val="600"/>
              </a:spcBef>
              <a:spcAft>
                <a:spcPts val="0"/>
              </a:spcAft>
              <a:buSzPts val="2610"/>
              <a:buNone/>
              <a:defRPr>
                <a:solidFill>
                  <a:srgbClr val="888888"/>
                </a:solidFill>
              </a:defRPr>
            </a:lvl3pPr>
            <a:lvl4pPr lvl="3" algn="ctr">
              <a:spcBef>
                <a:spcPts val="600"/>
              </a:spcBef>
              <a:spcAft>
                <a:spcPts val="0"/>
              </a:spcAft>
              <a:buSzPts val="2320"/>
              <a:buNone/>
              <a:defRPr>
                <a:solidFill>
                  <a:srgbClr val="888888"/>
                </a:solidFill>
              </a:defRPr>
            </a:lvl4pPr>
            <a:lvl5pPr lvl="4" algn="ctr">
              <a:spcBef>
                <a:spcPts val="600"/>
              </a:spcBef>
              <a:spcAft>
                <a:spcPts val="0"/>
              </a:spcAft>
              <a:buSzPts val="2030"/>
              <a:buNone/>
              <a:defRPr>
                <a:solidFill>
                  <a:srgbClr val="888888"/>
                </a:solidFill>
              </a:defRPr>
            </a:lvl5pPr>
            <a:lvl6pPr lvl="5" algn="ctr">
              <a:spcBef>
                <a:spcPts val="600"/>
              </a:spcBef>
              <a:spcAft>
                <a:spcPts val="0"/>
              </a:spcAft>
              <a:buSzPts val="2030"/>
              <a:buNone/>
              <a:defRPr>
                <a:solidFill>
                  <a:srgbClr val="888888"/>
                </a:solidFill>
              </a:defRPr>
            </a:lvl6pPr>
            <a:lvl7pPr lvl="6" algn="ctr">
              <a:spcBef>
                <a:spcPts val="600"/>
              </a:spcBef>
              <a:spcAft>
                <a:spcPts val="0"/>
              </a:spcAft>
              <a:buSzPts val="2030"/>
              <a:buNone/>
              <a:defRPr>
                <a:solidFill>
                  <a:srgbClr val="888888"/>
                </a:solidFill>
              </a:defRPr>
            </a:lvl7pPr>
            <a:lvl8pPr lvl="7" algn="ctr">
              <a:spcBef>
                <a:spcPts val="600"/>
              </a:spcBef>
              <a:spcAft>
                <a:spcPts val="0"/>
              </a:spcAft>
              <a:buSzPts val="2030"/>
              <a:buNone/>
              <a:defRPr>
                <a:solidFill>
                  <a:srgbClr val="888888"/>
                </a:solidFill>
              </a:defRPr>
            </a:lvl8pPr>
            <a:lvl9pPr lvl="8" algn="ctr">
              <a:spcBef>
                <a:spcPts val="600"/>
              </a:spcBef>
              <a:spcAft>
                <a:spcPts val="600"/>
              </a:spcAft>
              <a:buSzPts val="2030"/>
              <a:buNone/>
              <a:defRPr>
                <a:solidFill>
                  <a:srgbClr val="888888"/>
                </a:solidFill>
              </a:defRPr>
            </a:lvl9pPr>
          </a:lstStyle>
          <a:p/>
        </p:txBody>
      </p:sp>
      <p:sp>
        <p:nvSpPr>
          <p:cNvPr id="32" name="Google Shape;32;p14"/>
          <p:cNvSpPr txBox="1"/>
          <p:nvPr>
            <p:ph idx="10" type="dt"/>
          </p:nvPr>
        </p:nvSpPr>
        <p:spPr>
          <a:xfrm>
            <a:off x="7325773" y="6117336"/>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14"/>
          <p:cNvSpPr txBox="1"/>
          <p:nvPr>
            <p:ph idx="11" type="ftr"/>
          </p:nvPr>
        </p:nvSpPr>
        <p:spPr>
          <a:xfrm>
            <a:off x="3623733" y="6117336"/>
            <a:ext cx="360943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4"/>
          <p:cNvSpPr txBox="1"/>
          <p:nvPr>
            <p:ph idx="12" type="sldNum"/>
          </p:nvPr>
        </p:nvSpPr>
        <p:spPr>
          <a:xfrm>
            <a:off x="8275320" y="6117336"/>
            <a:ext cx="41148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35" name="Google Shape;35;p14"/>
          <p:cNvSpPr/>
          <p:nvPr/>
        </p:nvSpPr>
        <p:spPr>
          <a:xfrm>
            <a:off x="203200" y="3771900"/>
            <a:ext cx="361950" cy="90488"/>
          </a:xfrm>
          <a:custGeom>
            <a:rect b="b" l="l" r="r" t="t"/>
            <a:pathLst>
              <a:path extrusionOk="0" h="57" w="228">
                <a:moveTo>
                  <a:pt x="228" y="57"/>
                </a:moveTo>
                <a:lnTo>
                  <a:pt x="0" y="0"/>
                </a:lnTo>
                <a:lnTo>
                  <a:pt x="222" y="54"/>
                </a:lnTo>
                <a:lnTo>
                  <a:pt x="228" y="57"/>
                </a:lnTo>
                <a:close/>
              </a:path>
            </a:pathLst>
          </a:custGeom>
          <a:solidFill>
            <a:srgbClr val="29ABE2"/>
          </a:solidFill>
          <a:ln>
            <a:noFill/>
          </a:ln>
        </p:spPr>
      </p:sp>
      <p:sp>
        <p:nvSpPr>
          <p:cNvPr id="36" name="Google Shape;36;p14"/>
          <p:cNvSpPr/>
          <p:nvPr/>
        </p:nvSpPr>
        <p:spPr>
          <a:xfrm>
            <a:off x="560388" y="3867150"/>
            <a:ext cx="61913" cy="80963"/>
          </a:xfrm>
          <a:custGeom>
            <a:rect b="b" l="l" r="r" t="t"/>
            <a:pathLst>
              <a:path extrusionOk="0" h="51" w="39">
                <a:moveTo>
                  <a:pt x="0" y="0"/>
                </a:moveTo>
                <a:lnTo>
                  <a:pt x="39" y="51"/>
                </a:lnTo>
                <a:lnTo>
                  <a:pt x="3" y="0"/>
                </a:lnTo>
                <a:lnTo>
                  <a:pt x="0" y="0"/>
                </a:lnTo>
                <a:close/>
              </a:path>
            </a:pathLst>
          </a:custGeom>
          <a:solidFill>
            <a:srgbClr val="29ABE2"/>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7" name="Shape 37"/>
        <p:cNvGrpSpPr/>
        <p:nvPr/>
      </p:nvGrpSpPr>
      <p:grpSpPr>
        <a:xfrm>
          <a:off x="0" y="0"/>
          <a:ext cx="0" cy="0"/>
          <a:chOff x="0" y="0"/>
          <a:chExt cx="0" cy="0"/>
        </a:xfrm>
      </p:grpSpPr>
      <p:sp>
        <p:nvSpPr>
          <p:cNvPr id="38" name="Google Shape;38;p15"/>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5"/>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15"/>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1" name="Shape 41"/>
        <p:cNvGrpSpPr/>
        <p:nvPr/>
      </p:nvGrpSpPr>
      <p:grpSpPr>
        <a:xfrm>
          <a:off x="0" y="0"/>
          <a:ext cx="0" cy="0"/>
          <a:chOff x="0" y="0"/>
          <a:chExt cx="0" cy="0"/>
        </a:xfrm>
      </p:grpSpPr>
      <p:sp>
        <p:nvSpPr>
          <p:cNvPr id="42" name="Google Shape;42;p16"/>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6"/>
          <p:cNvSpPr txBox="1"/>
          <p:nvPr>
            <p:ph idx="1" type="body"/>
          </p:nvPr>
        </p:nvSpPr>
        <p:spPr>
          <a:xfrm>
            <a:off x="982133" y="2667000"/>
            <a:ext cx="7704667" cy="3332816"/>
          </a:xfrm>
          <a:prstGeom prst="rect">
            <a:avLst/>
          </a:prstGeom>
          <a:noFill/>
          <a:ln>
            <a:noFill/>
          </a:ln>
        </p:spPr>
        <p:txBody>
          <a:bodyPr anchorCtr="0" anchor="ctr" bIns="45700" lIns="91425" spcFirstLastPara="1" rIns="91425" wrap="square" tIns="45700">
            <a:normAutofit/>
          </a:bodyPr>
          <a:lstStyle>
            <a:lvl1pPr indent="-394335" lvl="0" marL="457200" algn="l">
              <a:spcBef>
                <a:spcPts val="360"/>
              </a:spcBef>
              <a:spcAft>
                <a:spcPts val="0"/>
              </a:spcAft>
              <a:buSzPts val="2610"/>
              <a:buChar char="•"/>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44" name="Google Shape;44;p16"/>
          <p:cNvSpPr txBox="1"/>
          <p:nvPr>
            <p:ph idx="10" type="dt"/>
          </p:nvPr>
        </p:nvSpPr>
        <p:spPr>
          <a:xfrm>
            <a:off x="7344329" y="6108173"/>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16"/>
          <p:cNvSpPr txBox="1"/>
          <p:nvPr>
            <p:ph idx="11" type="ftr"/>
          </p:nvPr>
        </p:nvSpPr>
        <p:spPr>
          <a:xfrm>
            <a:off x="1972647" y="6108173"/>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16"/>
          <p:cNvSpPr txBox="1"/>
          <p:nvPr>
            <p:ph idx="12" type="sldNum"/>
          </p:nvPr>
        </p:nvSpPr>
        <p:spPr>
          <a:xfrm>
            <a:off x="8258967" y="6108173"/>
            <a:ext cx="42783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7" name="Shape 47"/>
        <p:cNvGrpSpPr/>
        <p:nvPr/>
      </p:nvGrpSpPr>
      <p:grpSpPr>
        <a:xfrm>
          <a:off x="0" y="0"/>
          <a:ext cx="0" cy="0"/>
          <a:chOff x="0" y="0"/>
          <a:chExt cx="0" cy="0"/>
        </a:xfrm>
      </p:grpSpPr>
      <p:sp>
        <p:nvSpPr>
          <p:cNvPr id="48" name="Google Shape;48;p17"/>
          <p:cNvSpPr txBox="1"/>
          <p:nvPr>
            <p:ph type="title"/>
          </p:nvPr>
        </p:nvSpPr>
        <p:spPr>
          <a:xfrm>
            <a:off x="1986995" y="2666998"/>
            <a:ext cx="6699805" cy="236007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1"/>
              </a:buClr>
              <a:buSzPts val="4000"/>
              <a:buFont typeface="Corbel"/>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7"/>
          <p:cNvSpPr txBox="1"/>
          <p:nvPr>
            <p:ph idx="1" type="body"/>
          </p:nvPr>
        </p:nvSpPr>
        <p:spPr>
          <a:xfrm>
            <a:off x="1986998" y="5027070"/>
            <a:ext cx="6699802" cy="860400"/>
          </a:xfrm>
          <a:prstGeom prst="rect">
            <a:avLst/>
          </a:prstGeom>
          <a:noFill/>
          <a:ln>
            <a:noFill/>
          </a:ln>
        </p:spPr>
        <p:txBody>
          <a:bodyPr anchorCtr="0" anchor="t" bIns="45700" lIns="91425" spcFirstLastPara="1" rIns="91425" wrap="square" tIns="45700">
            <a:normAutofit/>
          </a:bodyPr>
          <a:lstStyle>
            <a:lvl1pPr indent="-228600" lvl="0" marL="457200" algn="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50" name="Google Shape;50;p17"/>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17"/>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7"/>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3" name="Shape 53"/>
        <p:cNvGrpSpPr/>
        <p:nvPr/>
      </p:nvGrpSpPr>
      <p:grpSpPr>
        <a:xfrm>
          <a:off x="0" y="0"/>
          <a:ext cx="0" cy="0"/>
          <a:chOff x="0" y="0"/>
          <a:chExt cx="0" cy="0"/>
        </a:xfrm>
      </p:grpSpPr>
      <p:sp>
        <p:nvSpPr>
          <p:cNvPr id="54" name="Google Shape;54;p18"/>
          <p:cNvSpPr txBox="1"/>
          <p:nvPr>
            <p:ph type="title"/>
          </p:nvPr>
        </p:nvSpPr>
        <p:spPr>
          <a:xfrm>
            <a:off x="982133" y="685801"/>
            <a:ext cx="7704667" cy="17525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18"/>
          <p:cNvSpPr txBox="1"/>
          <p:nvPr>
            <p:ph idx="1" type="body"/>
          </p:nvPr>
        </p:nvSpPr>
        <p:spPr>
          <a:xfrm>
            <a:off x="982133" y="2667000"/>
            <a:ext cx="3739896" cy="3368674"/>
          </a:xfrm>
          <a:prstGeom prst="rect">
            <a:avLst/>
          </a:prstGeom>
          <a:noFill/>
          <a:ln>
            <a:noFill/>
          </a:ln>
        </p:spPr>
        <p:txBody>
          <a:bodyPr anchorCtr="0" anchor="ctr"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56" name="Google Shape;56;p18"/>
          <p:cNvSpPr txBox="1"/>
          <p:nvPr>
            <p:ph idx="2" type="body"/>
          </p:nvPr>
        </p:nvSpPr>
        <p:spPr>
          <a:xfrm>
            <a:off x="4946904" y="2667000"/>
            <a:ext cx="3739896" cy="3346824"/>
          </a:xfrm>
          <a:prstGeom prst="rect">
            <a:avLst/>
          </a:prstGeom>
          <a:noFill/>
          <a:ln>
            <a:noFill/>
          </a:ln>
        </p:spPr>
        <p:txBody>
          <a:bodyPr anchorCtr="0" anchor="ctr"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57" name="Google Shape;57;p18"/>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18"/>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8"/>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0" name="Shape 60"/>
        <p:cNvGrpSpPr/>
        <p:nvPr/>
      </p:nvGrpSpPr>
      <p:grpSpPr>
        <a:xfrm>
          <a:off x="0" y="0"/>
          <a:ext cx="0" cy="0"/>
          <a:chOff x="0" y="0"/>
          <a:chExt cx="0" cy="0"/>
        </a:xfrm>
      </p:grpSpPr>
      <p:sp>
        <p:nvSpPr>
          <p:cNvPr id="61" name="Google Shape;61;p19"/>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19"/>
          <p:cNvSpPr txBox="1"/>
          <p:nvPr>
            <p:ph idx="1" type="body"/>
          </p:nvPr>
        </p:nvSpPr>
        <p:spPr>
          <a:xfrm>
            <a:off x="1329481" y="2658533"/>
            <a:ext cx="3456291"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4060"/>
              <a:buNone/>
              <a:defRPr b="0" sz="2800">
                <a:solidFill>
                  <a:srgbClr val="8D1415"/>
                </a:solidFill>
              </a:defRPr>
            </a:lvl1pPr>
            <a:lvl2pPr indent="-228600" lvl="1" marL="914400" algn="l">
              <a:spcBef>
                <a:spcPts val="600"/>
              </a:spcBef>
              <a:spcAft>
                <a:spcPts val="0"/>
              </a:spcAft>
              <a:buSzPts val="2900"/>
              <a:buNone/>
              <a:defRPr b="1" sz="2000"/>
            </a:lvl2pPr>
            <a:lvl3pPr indent="-228600" lvl="2" marL="1371600" algn="l">
              <a:spcBef>
                <a:spcPts val="600"/>
              </a:spcBef>
              <a:spcAft>
                <a:spcPts val="0"/>
              </a:spcAft>
              <a:buSzPts val="2610"/>
              <a:buNone/>
              <a:defRPr b="1" sz="1800"/>
            </a:lvl3pPr>
            <a:lvl4pPr indent="-228600" lvl="3" marL="1828800" algn="l">
              <a:spcBef>
                <a:spcPts val="600"/>
              </a:spcBef>
              <a:spcAft>
                <a:spcPts val="0"/>
              </a:spcAft>
              <a:buSzPts val="2320"/>
              <a:buNone/>
              <a:defRPr b="1" sz="1600"/>
            </a:lvl4pPr>
            <a:lvl5pPr indent="-228600" lvl="4" marL="2286000" algn="l">
              <a:spcBef>
                <a:spcPts val="600"/>
              </a:spcBef>
              <a:spcAft>
                <a:spcPts val="0"/>
              </a:spcAft>
              <a:buSzPts val="2320"/>
              <a:buNone/>
              <a:defRPr b="1" sz="1600"/>
            </a:lvl5pPr>
            <a:lvl6pPr indent="-228600" lvl="5" marL="2743200" algn="l">
              <a:spcBef>
                <a:spcPts val="600"/>
              </a:spcBef>
              <a:spcAft>
                <a:spcPts val="0"/>
              </a:spcAft>
              <a:buSzPts val="2320"/>
              <a:buNone/>
              <a:defRPr b="1" sz="1600"/>
            </a:lvl6pPr>
            <a:lvl7pPr indent="-228600" lvl="6" marL="3200400" algn="l">
              <a:spcBef>
                <a:spcPts val="600"/>
              </a:spcBef>
              <a:spcAft>
                <a:spcPts val="0"/>
              </a:spcAft>
              <a:buSzPts val="2320"/>
              <a:buNone/>
              <a:defRPr b="1" sz="1600"/>
            </a:lvl7pPr>
            <a:lvl8pPr indent="-228600" lvl="7" marL="3657600" algn="l">
              <a:spcBef>
                <a:spcPts val="600"/>
              </a:spcBef>
              <a:spcAft>
                <a:spcPts val="0"/>
              </a:spcAft>
              <a:buSzPts val="2320"/>
              <a:buNone/>
              <a:defRPr b="1" sz="1600"/>
            </a:lvl8pPr>
            <a:lvl9pPr indent="-228600" lvl="8" marL="4114800" algn="l">
              <a:spcBef>
                <a:spcPts val="600"/>
              </a:spcBef>
              <a:spcAft>
                <a:spcPts val="600"/>
              </a:spcAft>
              <a:buSzPts val="2320"/>
              <a:buNone/>
              <a:defRPr b="1" sz="1600"/>
            </a:lvl9pPr>
          </a:lstStyle>
          <a:p/>
        </p:txBody>
      </p:sp>
      <p:sp>
        <p:nvSpPr>
          <p:cNvPr id="63" name="Google Shape;63;p19"/>
          <p:cNvSpPr txBox="1"/>
          <p:nvPr>
            <p:ph idx="2" type="body"/>
          </p:nvPr>
        </p:nvSpPr>
        <p:spPr>
          <a:xfrm>
            <a:off x="1113523" y="3335336"/>
            <a:ext cx="3672248" cy="2665259"/>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64" name="Google Shape;64;p19"/>
          <p:cNvSpPr txBox="1"/>
          <p:nvPr>
            <p:ph idx="3" type="body"/>
          </p:nvPr>
        </p:nvSpPr>
        <p:spPr>
          <a:xfrm>
            <a:off x="5161710" y="2667000"/>
            <a:ext cx="3467806"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4060"/>
              <a:buNone/>
              <a:defRPr b="0" sz="2800">
                <a:solidFill>
                  <a:srgbClr val="8D1415"/>
                </a:solidFill>
              </a:defRPr>
            </a:lvl1pPr>
            <a:lvl2pPr indent="-228600" lvl="1" marL="914400" algn="l">
              <a:spcBef>
                <a:spcPts val="600"/>
              </a:spcBef>
              <a:spcAft>
                <a:spcPts val="0"/>
              </a:spcAft>
              <a:buSzPts val="2900"/>
              <a:buNone/>
              <a:defRPr b="1" sz="2000"/>
            </a:lvl2pPr>
            <a:lvl3pPr indent="-228600" lvl="2" marL="1371600" algn="l">
              <a:spcBef>
                <a:spcPts val="600"/>
              </a:spcBef>
              <a:spcAft>
                <a:spcPts val="0"/>
              </a:spcAft>
              <a:buSzPts val="2610"/>
              <a:buNone/>
              <a:defRPr b="1" sz="1800"/>
            </a:lvl3pPr>
            <a:lvl4pPr indent="-228600" lvl="3" marL="1828800" algn="l">
              <a:spcBef>
                <a:spcPts val="600"/>
              </a:spcBef>
              <a:spcAft>
                <a:spcPts val="0"/>
              </a:spcAft>
              <a:buSzPts val="2320"/>
              <a:buNone/>
              <a:defRPr b="1" sz="1600"/>
            </a:lvl4pPr>
            <a:lvl5pPr indent="-228600" lvl="4" marL="2286000" algn="l">
              <a:spcBef>
                <a:spcPts val="600"/>
              </a:spcBef>
              <a:spcAft>
                <a:spcPts val="0"/>
              </a:spcAft>
              <a:buSzPts val="2320"/>
              <a:buNone/>
              <a:defRPr b="1" sz="1600"/>
            </a:lvl5pPr>
            <a:lvl6pPr indent="-228600" lvl="5" marL="2743200" algn="l">
              <a:spcBef>
                <a:spcPts val="600"/>
              </a:spcBef>
              <a:spcAft>
                <a:spcPts val="0"/>
              </a:spcAft>
              <a:buSzPts val="2320"/>
              <a:buNone/>
              <a:defRPr b="1" sz="1600"/>
            </a:lvl6pPr>
            <a:lvl7pPr indent="-228600" lvl="6" marL="3200400" algn="l">
              <a:spcBef>
                <a:spcPts val="600"/>
              </a:spcBef>
              <a:spcAft>
                <a:spcPts val="0"/>
              </a:spcAft>
              <a:buSzPts val="2320"/>
              <a:buNone/>
              <a:defRPr b="1" sz="1600"/>
            </a:lvl7pPr>
            <a:lvl8pPr indent="-228600" lvl="7" marL="3657600" algn="l">
              <a:spcBef>
                <a:spcPts val="600"/>
              </a:spcBef>
              <a:spcAft>
                <a:spcPts val="0"/>
              </a:spcAft>
              <a:buSzPts val="2320"/>
              <a:buNone/>
              <a:defRPr b="1" sz="1600"/>
            </a:lvl8pPr>
            <a:lvl9pPr indent="-228600" lvl="8" marL="4114800" algn="l">
              <a:spcBef>
                <a:spcPts val="600"/>
              </a:spcBef>
              <a:spcAft>
                <a:spcPts val="600"/>
              </a:spcAft>
              <a:buSzPts val="2320"/>
              <a:buNone/>
              <a:defRPr b="1" sz="1600"/>
            </a:lvl9pPr>
          </a:lstStyle>
          <a:p/>
        </p:txBody>
      </p:sp>
      <p:sp>
        <p:nvSpPr>
          <p:cNvPr id="65" name="Google Shape;65;p19"/>
          <p:cNvSpPr txBox="1"/>
          <p:nvPr>
            <p:ph idx="4" type="body"/>
          </p:nvPr>
        </p:nvSpPr>
        <p:spPr>
          <a:xfrm>
            <a:off x="4957266" y="3335336"/>
            <a:ext cx="3672248" cy="2665259"/>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sz="1800"/>
            </a:lvl1pPr>
            <a:lvl2pPr indent="-375919" lvl="1" marL="914400" algn="l">
              <a:spcBef>
                <a:spcPts val="600"/>
              </a:spcBef>
              <a:spcAft>
                <a:spcPts val="0"/>
              </a:spcAft>
              <a:buSzPts val="2320"/>
              <a:buChar char="•"/>
              <a:defRPr sz="1600"/>
            </a:lvl2pPr>
            <a:lvl3pPr indent="-357505" lvl="2" marL="1371600" algn="l">
              <a:spcBef>
                <a:spcPts val="600"/>
              </a:spcBef>
              <a:spcAft>
                <a:spcPts val="0"/>
              </a:spcAft>
              <a:buSzPts val="2030"/>
              <a:buChar char="•"/>
              <a:defRPr sz="1400"/>
            </a:lvl3pPr>
            <a:lvl4pPr indent="-339089" lvl="3" marL="1828800" algn="l">
              <a:spcBef>
                <a:spcPts val="600"/>
              </a:spcBef>
              <a:spcAft>
                <a:spcPts val="0"/>
              </a:spcAft>
              <a:buSzPts val="1740"/>
              <a:buChar char="•"/>
              <a:defRPr sz="1200"/>
            </a:lvl4pPr>
            <a:lvl5pPr indent="-339089" lvl="4" marL="2286000" algn="l">
              <a:spcBef>
                <a:spcPts val="600"/>
              </a:spcBef>
              <a:spcAft>
                <a:spcPts val="0"/>
              </a:spcAft>
              <a:buSzPts val="1740"/>
              <a:buChar char="•"/>
              <a:defRPr sz="1200"/>
            </a:lvl5pPr>
            <a:lvl6pPr indent="-339089" lvl="5" marL="2743200" algn="l">
              <a:spcBef>
                <a:spcPts val="600"/>
              </a:spcBef>
              <a:spcAft>
                <a:spcPts val="0"/>
              </a:spcAft>
              <a:buSzPts val="1740"/>
              <a:buChar char="•"/>
              <a:defRPr sz="1200"/>
            </a:lvl6pPr>
            <a:lvl7pPr indent="-339089" lvl="6" marL="3200400" algn="l">
              <a:spcBef>
                <a:spcPts val="600"/>
              </a:spcBef>
              <a:spcAft>
                <a:spcPts val="0"/>
              </a:spcAft>
              <a:buSzPts val="1740"/>
              <a:buChar char="•"/>
              <a:defRPr sz="1200"/>
            </a:lvl7pPr>
            <a:lvl8pPr indent="-339090" lvl="7" marL="3657600" algn="l">
              <a:spcBef>
                <a:spcPts val="600"/>
              </a:spcBef>
              <a:spcAft>
                <a:spcPts val="0"/>
              </a:spcAft>
              <a:buSzPts val="1740"/>
              <a:buChar char="•"/>
              <a:defRPr sz="1200"/>
            </a:lvl8pPr>
            <a:lvl9pPr indent="-339090" lvl="8" marL="4114800" algn="l">
              <a:spcBef>
                <a:spcPts val="600"/>
              </a:spcBef>
              <a:spcAft>
                <a:spcPts val="600"/>
              </a:spcAft>
              <a:buSzPts val="1740"/>
              <a:buChar char="•"/>
              <a:defRPr sz="1200"/>
            </a:lvl9pPr>
          </a:lstStyle>
          <a:p/>
        </p:txBody>
      </p:sp>
      <p:sp>
        <p:nvSpPr>
          <p:cNvPr id="66" name="Google Shape;66;p19"/>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9"/>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19"/>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9" name="Shape 69"/>
        <p:cNvGrpSpPr/>
        <p:nvPr/>
      </p:nvGrpSpPr>
      <p:grpSpPr>
        <a:xfrm>
          <a:off x="0" y="0"/>
          <a:ext cx="0" cy="0"/>
          <a:chOff x="0" y="0"/>
          <a:chExt cx="0" cy="0"/>
        </a:xfrm>
      </p:grpSpPr>
      <p:sp>
        <p:nvSpPr>
          <p:cNvPr id="70" name="Google Shape;70;p20"/>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0"/>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0"/>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0"/>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21"/>
          <p:cNvSpPr txBox="1"/>
          <p:nvPr>
            <p:ph type="title"/>
          </p:nvPr>
        </p:nvSpPr>
        <p:spPr>
          <a:xfrm>
            <a:off x="1113524" y="1600200"/>
            <a:ext cx="2662534"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chemeClr val="dk1"/>
              </a:buClr>
              <a:buSzPts val="2400"/>
              <a:buFont typeface="Corbel"/>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1"/>
          <p:cNvSpPr txBox="1"/>
          <p:nvPr>
            <p:ph idx="1" type="body"/>
          </p:nvPr>
        </p:nvSpPr>
        <p:spPr>
          <a:xfrm>
            <a:off x="3947553" y="685800"/>
            <a:ext cx="4681962" cy="5105401"/>
          </a:xfrm>
          <a:prstGeom prst="rect">
            <a:avLst/>
          </a:prstGeom>
          <a:noFill/>
          <a:ln>
            <a:noFill/>
          </a:ln>
        </p:spPr>
        <p:txBody>
          <a:bodyPr anchorCtr="0" anchor="ctr" bIns="45700" lIns="91425" spcFirstLastPara="1" rIns="91425" wrap="square" tIns="45700">
            <a:normAutofit/>
          </a:bodyPr>
          <a:lstStyle>
            <a:lvl1pPr indent="-412750" lvl="0" marL="457200" algn="l">
              <a:spcBef>
                <a:spcPts val="400"/>
              </a:spcBef>
              <a:spcAft>
                <a:spcPts val="0"/>
              </a:spcAft>
              <a:buSzPts val="2900"/>
              <a:buChar char="•"/>
              <a:defRPr sz="2000"/>
            </a:lvl1pPr>
            <a:lvl2pPr indent="-394335" lvl="1" marL="914400" algn="l">
              <a:spcBef>
                <a:spcPts val="600"/>
              </a:spcBef>
              <a:spcAft>
                <a:spcPts val="0"/>
              </a:spcAft>
              <a:buSzPts val="2610"/>
              <a:buChar char="•"/>
              <a:defRPr sz="1800"/>
            </a:lvl2pPr>
            <a:lvl3pPr indent="-375919" lvl="2" marL="1371600" algn="l">
              <a:spcBef>
                <a:spcPts val="600"/>
              </a:spcBef>
              <a:spcAft>
                <a:spcPts val="0"/>
              </a:spcAft>
              <a:buSzPts val="2320"/>
              <a:buChar char="•"/>
              <a:defRPr sz="1600"/>
            </a:lvl3pPr>
            <a:lvl4pPr indent="-357505" lvl="3" marL="1828800" algn="l">
              <a:spcBef>
                <a:spcPts val="600"/>
              </a:spcBef>
              <a:spcAft>
                <a:spcPts val="0"/>
              </a:spcAft>
              <a:buSzPts val="2030"/>
              <a:buChar char="•"/>
              <a:defRPr sz="1400"/>
            </a:lvl4pPr>
            <a:lvl5pPr indent="-357504" lvl="4" marL="2286000" algn="l">
              <a:spcBef>
                <a:spcPts val="600"/>
              </a:spcBef>
              <a:spcAft>
                <a:spcPts val="0"/>
              </a:spcAft>
              <a:buSzPts val="2030"/>
              <a:buChar char="•"/>
              <a:defRPr sz="1400"/>
            </a:lvl5pPr>
            <a:lvl6pPr indent="-357504" lvl="5" marL="2743200" algn="l">
              <a:spcBef>
                <a:spcPts val="600"/>
              </a:spcBef>
              <a:spcAft>
                <a:spcPts val="0"/>
              </a:spcAft>
              <a:buSzPts val="2030"/>
              <a:buChar char="•"/>
              <a:defRPr sz="1400"/>
            </a:lvl6pPr>
            <a:lvl7pPr indent="-357504" lvl="6" marL="3200400" algn="l">
              <a:spcBef>
                <a:spcPts val="600"/>
              </a:spcBef>
              <a:spcAft>
                <a:spcPts val="0"/>
              </a:spcAft>
              <a:buSzPts val="2030"/>
              <a:buChar char="•"/>
              <a:defRPr sz="1400"/>
            </a:lvl7pPr>
            <a:lvl8pPr indent="-357504" lvl="7" marL="3657600" algn="l">
              <a:spcBef>
                <a:spcPts val="600"/>
              </a:spcBef>
              <a:spcAft>
                <a:spcPts val="0"/>
              </a:spcAft>
              <a:buSzPts val="2030"/>
              <a:buChar char="•"/>
              <a:defRPr sz="1400"/>
            </a:lvl8pPr>
            <a:lvl9pPr indent="-357504" lvl="8" marL="4114800" algn="l">
              <a:spcBef>
                <a:spcPts val="600"/>
              </a:spcBef>
              <a:spcAft>
                <a:spcPts val="600"/>
              </a:spcAft>
              <a:buSzPts val="2030"/>
              <a:buChar char="•"/>
              <a:defRPr sz="1400"/>
            </a:lvl9pPr>
          </a:lstStyle>
          <a:p/>
        </p:txBody>
      </p:sp>
      <p:sp>
        <p:nvSpPr>
          <p:cNvPr id="77" name="Google Shape;77;p21"/>
          <p:cNvSpPr txBox="1"/>
          <p:nvPr>
            <p:ph idx="2" type="body"/>
          </p:nvPr>
        </p:nvSpPr>
        <p:spPr>
          <a:xfrm>
            <a:off x="1113524" y="2971800"/>
            <a:ext cx="2662534" cy="1828800"/>
          </a:xfrm>
          <a:prstGeom prst="rect">
            <a:avLst/>
          </a:prstGeom>
          <a:noFill/>
          <a:ln>
            <a:noFill/>
          </a:ln>
        </p:spPr>
        <p:txBody>
          <a:bodyPr anchorCtr="0" anchor="ctr" bIns="45700" lIns="91425" spcFirstLastPara="1" rIns="91425" wrap="square" tIns="45700">
            <a:normAutofit/>
          </a:bodyPr>
          <a:lstStyle>
            <a:lvl1pPr indent="-228600" lvl="0" marL="457200" algn="ctr">
              <a:spcBef>
                <a:spcPts val="320"/>
              </a:spcBef>
              <a:spcAft>
                <a:spcPts val="0"/>
              </a:spcAft>
              <a:buSzPts val="2320"/>
              <a:buNone/>
              <a:defRPr sz="1600"/>
            </a:lvl1pPr>
            <a:lvl2pPr indent="-228600" lvl="1" marL="914400" algn="l">
              <a:spcBef>
                <a:spcPts val="600"/>
              </a:spcBef>
              <a:spcAft>
                <a:spcPts val="0"/>
              </a:spcAft>
              <a:buSzPts val="1740"/>
              <a:buNone/>
              <a:defRPr sz="1200"/>
            </a:lvl2pPr>
            <a:lvl3pPr indent="-228600" lvl="2" marL="1371600" algn="l">
              <a:spcBef>
                <a:spcPts val="600"/>
              </a:spcBef>
              <a:spcAft>
                <a:spcPts val="0"/>
              </a:spcAft>
              <a:buSzPts val="1450"/>
              <a:buNone/>
              <a:defRPr sz="1000"/>
            </a:lvl3pPr>
            <a:lvl4pPr indent="-228600" lvl="3" marL="1828800" algn="l">
              <a:spcBef>
                <a:spcPts val="600"/>
              </a:spcBef>
              <a:spcAft>
                <a:spcPts val="0"/>
              </a:spcAft>
              <a:buSzPts val="1305"/>
              <a:buNone/>
              <a:defRPr sz="900"/>
            </a:lvl4pPr>
            <a:lvl5pPr indent="-228600" lvl="4" marL="2286000" algn="l">
              <a:spcBef>
                <a:spcPts val="600"/>
              </a:spcBef>
              <a:spcAft>
                <a:spcPts val="0"/>
              </a:spcAft>
              <a:buSzPts val="1305"/>
              <a:buNone/>
              <a:defRPr sz="900"/>
            </a:lvl5pPr>
            <a:lvl6pPr indent="-228600" lvl="5" marL="2743200" algn="l">
              <a:spcBef>
                <a:spcPts val="600"/>
              </a:spcBef>
              <a:spcAft>
                <a:spcPts val="0"/>
              </a:spcAft>
              <a:buSzPts val="1305"/>
              <a:buNone/>
              <a:defRPr sz="900"/>
            </a:lvl6pPr>
            <a:lvl7pPr indent="-228600" lvl="6" marL="3200400" algn="l">
              <a:spcBef>
                <a:spcPts val="600"/>
              </a:spcBef>
              <a:spcAft>
                <a:spcPts val="0"/>
              </a:spcAft>
              <a:buSzPts val="1305"/>
              <a:buNone/>
              <a:defRPr sz="900"/>
            </a:lvl7pPr>
            <a:lvl8pPr indent="-228600" lvl="7" marL="3657600" algn="l">
              <a:spcBef>
                <a:spcPts val="600"/>
              </a:spcBef>
              <a:spcAft>
                <a:spcPts val="0"/>
              </a:spcAft>
              <a:buSzPts val="1305"/>
              <a:buNone/>
              <a:defRPr sz="900"/>
            </a:lvl8pPr>
            <a:lvl9pPr indent="-228600" lvl="8" marL="4114800" algn="l">
              <a:spcBef>
                <a:spcPts val="600"/>
              </a:spcBef>
              <a:spcAft>
                <a:spcPts val="600"/>
              </a:spcAft>
              <a:buSzPts val="1305"/>
              <a:buNone/>
              <a:defRPr sz="900"/>
            </a:lvl9pPr>
          </a:lstStyle>
          <a:p/>
        </p:txBody>
      </p:sp>
      <p:sp>
        <p:nvSpPr>
          <p:cNvPr id="78" name="Google Shape;78;p21"/>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1"/>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21"/>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1" name="Shape 81"/>
        <p:cNvGrpSpPr/>
        <p:nvPr/>
      </p:nvGrpSpPr>
      <p:grpSpPr>
        <a:xfrm>
          <a:off x="0" y="0"/>
          <a:ext cx="0" cy="0"/>
          <a:chOff x="0" y="0"/>
          <a:chExt cx="0" cy="0"/>
        </a:xfrm>
      </p:grpSpPr>
      <p:sp>
        <p:nvSpPr>
          <p:cNvPr id="82" name="Google Shape;82;p22"/>
          <p:cNvSpPr txBox="1"/>
          <p:nvPr>
            <p:ph type="title"/>
          </p:nvPr>
        </p:nvSpPr>
        <p:spPr>
          <a:xfrm>
            <a:off x="1112332" y="1752599"/>
            <a:ext cx="4070679"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chemeClr val="dk1"/>
              </a:buClr>
              <a:buSzPts val="2800"/>
              <a:buFont typeface="Corbel"/>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22"/>
          <p:cNvSpPr/>
          <p:nvPr>
            <p:ph idx="2" type="pic"/>
          </p:nvPr>
        </p:nvSpPr>
        <p:spPr>
          <a:xfrm>
            <a:off x="5697495" y="914400"/>
            <a:ext cx="2461371" cy="4572000"/>
          </a:xfrm>
          <a:prstGeom prst="roundRect">
            <a:avLst>
              <a:gd fmla="val 4280" name="adj"/>
            </a:avLst>
          </a:prstGeom>
          <a:noFill/>
          <a:ln cap="flat" cmpd="sng" w="38100">
            <a:solidFill>
              <a:schemeClr val="lt2"/>
            </a:solidFill>
            <a:prstDash val="solid"/>
            <a:round/>
            <a:headEnd len="sm" w="sm" type="none"/>
            <a:tailEnd len="sm" w="sm" type="none"/>
          </a:ln>
        </p:spPr>
      </p:sp>
      <p:sp>
        <p:nvSpPr>
          <p:cNvPr id="84" name="Google Shape;84;p22"/>
          <p:cNvSpPr txBox="1"/>
          <p:nvPr>
            <p:ph idx="1" type="body"/>
          </p:nvPr>
        </p:nvSpPr>
        <p:spPr>
          <a:xfrm>
            <a:off x="1112332" y="3124199"/>
            <a:ext cx="4070679" cy="1828800"/>
          </a:xfrm>
          <a:prstGeom prst="rect">
            <a:avLst/>
          </a:prstGeom>
          <a:noFill/>
          <a:ln>
            <a:noFill/>
          </a:ln>
        </p:spPr>
        <p:txBody>
          <a:bodyPr anchorCtr="0" anchor="ctr" bIns="45700" lIns="91425" spcFirstLastPara="1" rIns="91425" wrap="square" tIns="45700">
            <a:normAutofit/>
          </a:bodyPr>
          <a:lstStyle>
            <a:lvl1pPr indent="-228600" lvl="0" marL="457200" algn="ctr">
              <a:spcBef>
                <a:spcPts val="360"/>
              </a:spcBef>
              <a:spcAft>
                <a:spcPts val="0"/>
              </a:spcAft>
              <a:buSzPts val="2610"/>
              <a:buNone/>
              <a:defRPr sz="1800"/>
            </a:lvl1pPr>
            <a:lvl2pPr indent="-228600" lvl="1" marL="914400" algn="l">
              <a:spcBef>
                <a:spcPts val="600"/>
              </a:spcBef>
              <a:spcAft>
                <a:spcPts val="0"/>
              </a:spcAft>
              <a:buSzPts val="1740"/>
              <a:buNone/>
              <a:defRPr sz="1200"/>
            </a:lvl2pPr>
            <a:lvl3pPr indent="-228600" lvl="2" marL="1371600" algn="l">
              <a:spcBef>
                <a:spcPts val="600"/>
              </a:spcBef>
              <a:spcAft>
                <a:spcPts val="0"/>
              </a:spcAft>
              <a:buSzPts val="1450"/>
              <a:buNone/>
              <a:defRPr sz="1000"/>
            </a:lvl3pPr>
            <a:lvl4pPr indent="-228600" lvl="3" marL="1828800" algn="l">
              <a:spcBef>
                <a:spcPts val="600"/>
              </a:spcBef>
              <a:spcAft>
                <a:spcPts val="0"/>
              </a:spcAft>
              <a:buSzPts val="1305"/>
              <a:buNone/>
              <a:defRPr sz="900"/>
            </a:lvl4pPr>
            <a:lvl5pPr indent="-228600" lvl="4" marL="2286000" algn="l">
              <a:spcBef>
                <a:spcPts val="600"/>
              </a:spcBef>
              <a:spcAft>
                <a:spcPts val="0"/>
              </a:spcAft>
              <a:buSzPts val="1305"/>
              <a:buNone/>
              <a:defRPr sz="900"/>
            </a:lvl5pPr>
            <a:lvl6pPr indent="-228600" lvl="5" marL="2743200" algn="l">
              <a:spcBef>
                <a:spcPts val="600"/>
              </a:spcBef>
              <a:spcAft>
                <a:spcPts val="0"/>
              </a:spcAft>
              <a:buSzPts val="1305"/>
              <a:buNone/>
              <a:defRPr sz="900"/>
            </a:lvl6pPr>
            <a:lvl7pPr indent="-228600" lvl="6" marL="3200400" algn="l">
              <a:spcBef>
                <a:spcPts val="600"/>
              </a:spcBef>
              <a:spcAft>
                <a:spcPts val="0"/>
              </a:spcAft>
              <a:buSzPts val="1305"/>
              <a:buNone/>
              <a:defRPr sz="900"/>
            </a:lvl7pPr>
            <a:lvl8pPr indent="-228600" lvl="7" marL="3657600" algn="l">
              <a:spcBef>
                <a:spcPts val="600"/>
              </a:spcBef>
              <a:spcAft>
                <a:spcPts val="0"/>
              </a:spcAft>
              <a:buSzPts val="1305"/>
              <a:buNone/>
              <a:defRPr sz="900"/>
            </a:lvl8pPr>
            <a:lvl9pPr indent="-228600" lvl="8" marL="4114800" algn="l">
              <a:spcBef>
                <a:spcPts val="600"/>
              </a:spcBef>
              <a:spcAft>
                <a:spcPts val="600"/>
              </a:spcAft>
              <a:buSzPts val="1305"/>
              <a:buNone/>
              <a:defRPr sz="900"/>
            </a:lvl9pPr>
          </a:lstStyle>
          <a:p/>
        </p:txBody>
      </p:sp>
      <p:sp>
        <p:nvSpPr>
          <p:cNvPr id="85" name="Google Shape;85;p22"/>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2"/>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2"/>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8" name="Shape 88"/>
        <p:cNvGrpSpPr/>
        <p:nvPr/>
      </p:nvGrpSpPr>
      <p:grpSpPr>
        <a:xfrm>
          <a:off x="0" y="0"/>
          <a:ext cx="0" cy="0"/>
          <a:chOff x="0" y="0"/>
          <a:chExt cx="0" cy="0"/>
        </a:xfrm>
      </p:grpSpPr>
      <p:sp>
        <p:nvSpPr>
          <p:cNvPr id="89" name="Google Shape;89;p23"/>
          <p:cNvSpPr txBox="1"/>
          <p:nvPr>
            <p:ph type="title"/>
          </p:nvPr>
        </p:nvSpPr>
        <p:spPr>
          <a:xfrm>
            <a:off x="1113523" y="4732865"/>
            <a:ext cx="7515991"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chemeClr val="dk1"/>
              </a:buClr>
              <a:buSzPts val="2400"/>
              <a:buFont typeface="Corbel"/>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23"/>
          <p:cNvSpPr/>
          <p:nvPr>
            <p:ph idx="2" type="pic"/>
          </p:nvPr>
        </p:nvSpPr>
        <p:spPr>
          <a:xfrm>
            <a:off x="1789975" y="932112"/>
            <a:ext cx="6171065" cy="3164976"/>
          </a:xfrm>
          <a:prstGeom prst="roundRect">
            <a:avLst>
              <a:gd fmla="val 4380" name="adj"/>
            </a:avLst>
          </a:prstGeom>
          <a:noFill/>
          <a:ln cap="flat" cmpd="sng" w="38100">
            <a:solidFill>
              <a:schemeClr val="lt2"/>
            </a:solidFill>
            <a:prstDash val="solid"/>
            <a:round/>
            <a:headEnd len="sm" w="sm" type="none"/>
            <a:tailEnd len="sm" w="sm" type="none"/>
          </a:ln>
        </p:spPr>
      </p:sp>
      <p:sp>
        <p:nvSpPr>
          <p:cNvPr id="91" name="Google Shape;91;p23"/>
          <p:cNvSpPr txBox="1"/>
          <p:nvPr>
            <p:ph idx="1" type="body"/>
          </p:nvPr>
        </p:nvSpPr>
        <p:spPr>
          <a:xfrm>
            <a:off x="1113523" y="5299603"/>
            <a:ext cx="7515991" cy="493712"/>
          </a:xfrm>
          <a:prstGeom prst="rect">
            <a:avLst/>
          </a:prstGeom>
          <a:noFill/>
          <a:ln>
            <a:noFill/>
          </a:ln>
        </p:spPr>
        <p:txBody>
          <a:bodyPr anchorCtr="0" anchor="ctr" bIns="45700" lIns="91425" spcFirstLastPara="1" rIns="91425" wrap="square" tIns="45700">
            <a:normAutofit/>
          </a:bodyPr>
          <a:lstStyle>
            <a:lvl1pPr indent="-228600" lvl="0" marL="457200" algn="ctr">
              <a:spcBef>
                <a:spcPts val="280"/>
              </a:spcBef>
              <a:spcAft>
                <a:spcPts val="0"/>
              </a:spcAft>
              <a:buSzPts val="2030"/>
              <a:buNone/>
              <a:defRPr sz="1400"/>
            </a:lvl1pPr>
            <a:lvl2pPr indent="-228600" lvl="1" marL="914400" algn="l">
              <a:spcBef>
                <a:spcPts val="600"/>
              </a:spcBef>
              <a:spcAft>
                <a:spcPts val="0"/>
              </a:spcAft>
              <a:buSzPts val="1740"/>
              <a:buNone/>
              <a:defRPr sz="1200"/>
            </a:lvl2pPr>
            <a:lvl3pPr indent="-228600" lvl="2" marL="1371600" algn="l">
              <a:spcBef>
                <a:spcPts val="600"/>
              </a:spcBef>
              <a:spcAft>
                <a:spcPts val="0"/>
              </a:spcAft>
              <a:buSzPts val="1450"/>
              <a:buNone/>
              <a:defRPr sz="1000"/>
            </a:lvl3pPr>
            <a:lvl4pPr indent="-228600" lvl="3" marL="1828800" algn="l">
              <a:spcBef>
                <a:spcPts val="600"/>
              </a:spcBef>
              <a:spcAft>
                <a:spcPts val="0"/>
              </a:spcAft>
              <a:buSzPts val="1305"/>
              <a:buNone/>
              <a:defRPr sz="900"/>
            </a:lvl4pPr>
            <a:lvl5pPr indent="-228600" lvl="4" marL="2286000" algn="l">
              <a:spcBef>
                <a:spcPts val="600"/>
              </a:spcBef>
              <a:spcAft>
                <a:spcPts val="0"/>
              </a:spcAft>
              <a:buSzPts val="1305"/>
              <a:buNone/>
              <a:defRPr sz="900"/>
            </a:lvl5pPr>
            <a:lvl6pPr indent="-228600" lvl="5" marL="2743200" algn="l">
              <a:spcBef>
                <a:spcPts val="600"/>
              </a:spcBef>
              <a:spcAft>
                <a:spcPts val="0"/>
              </a:spcAft>
              <a:buSzPts val="1305"/>
              <a:buNone/>
              <a:defRPr sz="900"/>
            </a:lvl6pPr>
            <a:lvl7pPr indent="-228600" lvl="6" marL="3200400" algn="l">
              <a:spcBef>
                <a:spcPts val="600"/>
              </a:spcBef>
              <a:spcAft>
                <a:spcPts val="0"/>
              </a:spcAft>
              <a:buSzPts val="1305"/>
              <a:buNone/>
              <a:defRPr sz="900"/>
            </a:lvl7pPr>
            <a:lvl8pPr indent="-228600" lvl="7" marL="3657600" algn="l">
              <a:spcBef>
                <a:spcPts val="600"/>
              </a:spcBef>
              <a:spcAft>
                <a:spcPts val="0"/>
              </a:spcAft>
              <a:buSzPts val="1305"/>
              <a:buNone/>
              <a:defRPr sz="900"/>
            </a:lvl8pPr>
            <a:lvl9pPr indent="-228600" lvl="8" marL="4114800" algn="l">
              <a:spcBef>
                <a:spcPts val="600"/>
              </a:spcBef>
              <a:spcAft>
                <a:spcPts val="600"/>
              </a:spcAft>
              <a:buSzPts val="1305"/>
              <a:buNone/>
              <a:defRPr sz="900"/>
            </a:lvl9pPr>
          </a:lstStyle>
          <a:p/>
        </p:txBody>
      </p:sp>
      <p:sp>
        <p:nvSpPr>
          <p:cNvPr id="92" name="Google Shape;92;p23"/>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3"/>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3"/>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5" name="Shape 95"/>
        <p:cNvGrpSpPr/>
        <p:nvPr/>
      </p:nvGrpSpPr>
      <p:grpSpPr>
        <a:xfrm>
          <a:off x="0" y="0"/>
          <a:ext cx="0" cy="0"/>
          <a:chOff x="0" y="0"/>
          <a:chExt cx="0" cy="0"/>
        </a:xfrm>
      </p:grpSpPr>
      <p:sp>
        <p:nvSpPr>
          <p:cNvPr id="96" name="Google Shape;96;p24"/>
          <p:cNvSpPr txBox="1"/>
          <p:nvPr>
            <p:ph type="title"/>
          </p:nvPr>
        </p:nvSpPr>
        <p:spPr>
          <a:xfrm>
            <a:off x="1113524" y="685800"/>
            <a:ext cx="7515991" cy="3048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Corbel"/>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24"/>
          <p:cNvSpPr txBox="1"/>
          <p:nvPr>
            <p:ph idx="1" type="body"/>
          </p:nvPr>
        </p:nvSpPr>
        <p:spPr>
          <a:xfrm>
            <a:off x="1113524" y="4343400"/>
            <a:ext cx="7515992" cy="1447800"/>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98" name="Google Shape;98;p24"/>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24"/>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24"/>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1" name="Shape 101"/>
        <p:cNvGrpSpPr/>
        <p:nvPr/>
      </p:nvGrpSpPr>
      <p:grpSpPr>
        <a:xfrm>
          <a:off x="0" y="0"/>
          <a:ext cx="0" cy="0"/>
          <a:chOff x="0" y="0"/>
          <a:chExt cx="0" cy="0"/>
        </a:xfrm>
      </p:grpSpPr>
      <p:sp>
        <p:nvSpPr>
          <p:cNvPr id="102" name="Google Shape;102;p25"/>
          <p:cNvSpPr txBox="1"/>
          <p:nvPr/>
        </p:nvSpPr>
        <p:spPr>
          <a:xfrm>
            <a:off x="969421" y="863023"/>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Corbel"/>
              <a:buNone/>
            </a:pPr>
            <a:r>
              <a:rPr b="0" lang="en-GB" sz="8000" cap="none">
                <a:solidFill>
                  <a:schemeClr val="dk1"/>
                </a:solidFill>
                <a:latin typeface="Corbel"/>
                <a:ea typeface="Corbel"/>
                <a:cs typeface="Corbel"/>
                <a:sym typeface="Corbel"/>
              </a:rPr>
              <a:t>“</a:t>
            </a:r>
            <a:endParaRPr/>
          </a:p>
        </p:txBody>
      </p:sp>
      <p:sp>
        <p:nvSpPr>
          <p:cNvPr id="103" name="Google Shape;103;p25"/>
          <p:cNvSpPr txBox="1"/>
          <p:nvPr/>
        </p:nvSpPr>
        <p:spPr>
          <a:xfrm>
            <a:off x="8172197" y="2819399"/>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Corbel"/>
              <a:buNone/>
            </a:pPr>
            <a:r>
              <a:rPr b="0" lang="en-GB" sz="8000" cap="none">
                <a:solidFill>
                  <a:schemeClr val="dk1"/>
                </a:solidFill>
                <a:latin typeface="Corbel"/>
                <a:ea typeface="Corbel"/>
                <a:cs typeface="Corbel"/>
                <a:sym typeface="Corbel"/>
              </a:rPr>
              <a:t>”</a:t>
            </a:r>
            <a:endParaRPr/>
          </a:p>
        </p:txBody>
      </p:sp>
      <p:sp>
        <p:nvSpPr>
          <p:cNvPr id="104" name="Google Shape;104;p25"/>
          <p:cNvSpPr txBox="1"/>
          <p:nvPr>
            <p:ph type="title"/>
          </p:nvPr>
        </p:nvSpPr>
        <p:spPr>
          <a:xfrm>
            <a:off x="1426741" y="685801"/>
            <a:ext cx="6974115" cy="27431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Corbel"/>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25"/>
          <p:cNvSpPr txBox="1"/>
          <p:nvPr>
            <p:ph idx="1" type="body"/>
          </p:nvPr>
        </p:nvSpPr>
        <p:spPr>
          <a:xfrm>
            <a:off x="1598235" y="3428999"/>
            <a:ext cx="6631128" cy="381000"/>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2610"/>
              <a:buFont typeface="Corbel"/>
              <a:buNone/>
              <a:defRPr sz="1800"/>
            </a:lvl1pPr>
            <a:lvl2pPr indent="-228600" lvl="1" marL="914400" algn="l">
              <a:spcBef>
                <a:spcPts val="600"/>
              </a:spcBef>
              <a:spcAft>
                <a:spcPts val="0"/>
              </a:spcAft>
              <a:buSzPts val="2900"/>
              <a:buFont typeface="Corbel"/>
              <a:buNone/>
              <a:defRPr/>
            </a:lvl2pPr>
            <a:lvl3pPr indent="-228600" lvl="2" marL="1371600" algn="l">
              <a:spcBef>
                <a:spcPts val="600"/>
              </a:spcBef>
              <a:spcAft>
                <a:spcPts val="0"/>
              </a:spcAft>
              <a:buSzPts val="2610"/>
              <a:buFont typeface="Corbel"/>
              <a:buNone/>
              <a:defRPr/>
            </a:lvl3pPr>
            <a:lvl4pPr indent="-228600" lvl="3" marL="1828800" algn="l">
              <a:spcBef>
                <a:spcPts val="600"/>
              </a:spcBef>
              <a:spcAft>
                <a:spcPts val="0"/>
              </a:spcAft>
              <a:buSzPts val="2320"/>
              <a:buFont typeface="Corbel"/>
              <a:buNone/>
              <a:defRPr/>
            </a:lvl4pPr>
            <a:lvl5pPr indent="-228600" lvl="4" marL="2286000" algn="l">
              <a:spcBef>
                <a:spcPts val="600"/>
              </a:spcBef>
              <a:spcAft>
                <a:spcPts val="0"/>
              </a:spcAft>
              <a:buSzPts val="2030"/>
              <a:buFont typeface="Corbel"/>
              <a:buNone/>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06" name="Google Shape;106;p25"/>
          <p:cNvSpPr txBox="1"/>
          <p:nvPr>
            <p:ph idx="2" type="body"/>
          </p:nvPr>
        </p:nvSpPr>
        <p:spPr>
          <a:xfrm>
            <a:off x="1113523" y="4343400"/>
            <a:ext cx="7515991" cy="1447800"/>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07" name="Google Shape;107;p25"/>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25"/>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25"/>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0" name="Shape 110"/>
        <p:cNvGrpSpPr/>
        <p:nvPr/>
      </p:nvGrpSpPr>
      <p:grpSpPr>
        <a:xfrm>
          <a:off x="0" y="0"/>
          <a:ext cx="0" cy="0"/>
          <a:chOff x="0" y="0"/>
          <a:chExt cx="0" cy="0"/>
        </a:xfrm>
      </p:grpSpPr>
      <p:sp>
        <p:nvSpPr>
          <p:cNvPr id="111" name="Google Shape;111;p26"/>
          <p:cNvSpPr txBox="1"/>
          <p:nvPr>
            <p:ph type="title"/>
          </p:nvPr>
        </p:nvSpPr>
        <p:spPr>
          <a:xfrm>
            <a:off x="1113525" y="3308581"/>
            <a:ext cx="7515989" cy="146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1"/>
              </a:buClr>
              <a:buSzPts val="3200"/>
              <a:buFont typeface="Corbel"/>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26"/>
          <p:cNvSpPr txBox="1"/>
          <p:nvPr>
            <p:ph idx="1" type="body"/>
          </p:nvPr>
        </p:nvSpPr>
        <p:spPr>
          <a:xfrm>
            <a:off x="1113524" y="4777381"/>
            <a:ext cx="7515990" cy="860400"/>
          </a:xfrm>
          <a:prstGeom prst="rect">
            <a:avLst/>
          </a:prstGeom>
          <a:noFill/>
          <a:ln>
            <a:noFill/>
          </a:ln>
        </p:spPr>
        <p:txBody>
          <a:bodyPr anchorCtr="0" anchor="t" bIns="45700" lIns="91425" spcFirstLastPara="1" rIns="91425" wrap="square" tIns="45700">
            <a:normAutofit/>
          </a:bodyPr>
          <a:lstStyle>
            <a:lvl1pPr indent="-228600" lvl="0" marL="457200" algn="r">
              <a:spcBef>
                <a:spcPts val="400"/>
              </a:spcBef>
              <a:spcAft>
                <a:spcPts val="0"/>
              </a:spcAft>
              <a:buSzPts val="2900"/>
              <a:buNone/>
              <a:defRPr sz="20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13" name="Google Shape;113;p26"/>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26"/>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26"/>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6" name="Shape 116"/>
        <p:cNvGrpSpPr/>
        <p:nvPr/>
      </p:nvGrpSpPr>
      <p:grpSpPr>
        <a:xfrm>
          <a:off x="0" y="0"/>
          <a:ext cx="0" cy="0"/>
          <a:chOff x="0" y="0"/>
          <a:chExt cx="0" cy="0"/>
        </a:xfrm>
      </p:grpSpPr>
      <p:sp>
        <p:nvSpPr>
          <p:cNvPr id="117" name="Google Shape;117;p27"/>
          <p:cNvSpPr txBox="1"/>
          <p:nvPr/>
        </p:nvSpPr>
        <p:spPr>
          <a:xfrm>
            <a:off x="969421" y="863023"/>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Corbel"/>
              <a:buNone/>
            </a:pPr>
            <a:r>
              <a:rPr b="0" lang="en-GB" sz="8000" cap="none">
                <a:solidFill>
                  <a:schemeClr val="dk1"/>
                </a:solidFill>
                <a:latin typeface="Corbel"/>
                <a:ea typeface="Corbel"/>
                <a:cs typeface="Corbel"/>
                <a:sym typeface="Corbel"/>
              </a:rPr>
              <a:t>“</a:t>
            </a:r>
            <a:endParaRPr/>
          </a:p>
        </p:txBody>
      </p:sp>
      <p:sp>
        <p:nvSpPr>
          <p:cNvPr id="118" name="Google Shape;118;p27"/>
          <p:cNvSpPr txBox="1"/>
          <p:nvPr/>
        </p:nvSpPr>
        <p:spPr>
          <a:xfrm>
            <a:off x="8172197" y="2819399"/>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Corbel"/>
              <a:buNone/>
            </a:pPr>
            <a:r>
              <a:rPr b="0" lang="en-GB" sz="8000" cap="none">
                <a:solidFill>
                  <a:schemeClr val="dk1"/>
                </a:solidFill>
                <a:latin typeface="Corbel"/>
                <a:ea typeface="Corbel"/>
                <a:cs typeface="Corbel"/>
                <a:sym typeface="Corbel"/>
              </a:rPr>
              <a:t>”</a:t>
            </a:r>
            <a:endParaRPr/>
          </a:p>
        </p:txBody>
      </p:sp>
      <p:sp>
        <p:nvSpPr>
          <p:cNvPr id="119" name="Google Shape;119;p27"/>
          <p:cNvSpPr txBox="1"/>
          <p:nvPr>
            <p:ph type="title"/>
          </p:nvPr>
        </p:nvSpPr>
        <p:spPr>
          <a:xfrm>
            <a:off x="1426741" y="685801"/>
            <a:ext cx="6974115" cy="2743199"/>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Corbel"/>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27"/>
          <p:cNvSpPr txBox="1"/>
          <p:nvPr>
            <p:ph idx="1" type="body"/>
          </p:nvPr>
        </p:nvSpPr>
        <p:spPr>
          <a:xfrm>
            <a:off x="1113525" y="3886200"/>
            <a:ext cx="7515990" cy="889000"/>
          </a:xfrm>
          <a:prstGeom prst="rect">
            <a:avLst/>
          </a:prstGeom>
          <a:noFill/>
          <a:ln>
            <a:noFill/>
          </a:ln>
        </p:spPr>
        <p:txBody>
          <a:bodyPr anchorCtr="0" anchor="b" bIns="45700" lIns="91425" spcFirstLastPara="1" rIns="91425" wrap="square" tIns="45700">
            <a:normAutofit/>
          </a:bodyPr>
          <a:lstStyle>
            <a:lvl1pPr indent="-228600" lvl="0" marL="457200" algn="r">
              <a:spcBef>
                <a:spcPts val="480"/>
              </a:spcBef>
              <a:spcAft>
                <a:spcPts val="0"/>
              </a:spcAft>
              <a:buSzPts val="3480"/>
              <a:buNone/>
              <a:defRPr b="0" sz="2400" cap="none">
                <a:solidFill>
                  <a:schemeClr val="dk1"/>
                </a:solidFill>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21" name="Google Shape;121;p27"/>
          <p:cNvSpPr txBox="1"/>
          <p:nvPr>
            <p:ph idx="2" type="body"/>
          </p:nvPr>
        </p:nvSpPr>
        <p:spPr>
          <a:xfrm>
            <a:off x="1113524" y="4775200"/>
            <a:ext cx="7515990" cy="1016000"/>
          </a:xfrm>
          <a:prstGeom prst="rect">
            <a:avLst/>
          </a:prstGeom>
          <a:noFill/>
          <a:ln>
            <a:noFill/>
          </a:ln>
        </p:spPr>
        <p:txBody>
          <a:bodyPr anchorCtr="0" anchor="t" bIns="45700" lIns="91425" spcFirstLastPara="1" rIns="91425" wrap="square" tIns="45700">
            <a:normAutofit/>
          </a:bodyPr>
          <a:lstStyle>
            <a:lvl1pPr indent="-228600" lvl="0" marL="457200" algn="r">
              <a:spcBef>
                <a:spcPts val="360"/>
              </a:spcBef>
              <a:spcAft>
                <a:spcPts val="0"/>
              </a:spcAft>
              <a:buSzPts val="2610"/>
              <a:buNone/>
              <a:defRPr sz="18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22" name="Google Shape;122;p27"/>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27"/>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27"/>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5" name="Shape 125"/>
        <p:cNvGrpSpPr/>
        <p:nvPr/>
      </p:nvGrpSpPr>
      <p:grpSpPr>
        <a:xfrm>
          <a:off x="0" y="0"/>
          <a:ext cx="0" cy="0"/>
          <a:chOff x="0" y="0"/>
          <a:chExt cx="0" cy="0"/>
        </a:xfrm>
      </p:grpSpPr>
      <p:sp>
        <p:nvSpPr>
          <p:cNvPr id="126" name="Google Shape;126;p28"/>
          <p:cNvSpPr txBox="1"/>
          <p:nvPr>
            <p:ph type="title"/>
          </p:nvPr>
        </p:nvSpPr>
        <p:spPr>
          <a:xfrm>
            <a:off x="1113525" y="685801"/>
            <a:ext cx="7515991" cy="27273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000"/>
              <a:buFont typeface="Corbel"/>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28"/>
          <p:cNvSpPr txBox="1"/>
          <p:nvPr>
            <p:ph idx="1" type="body"/>
          </p:nvPr>
        </p:nvSpPr>
        <p:spPr>
          <a:xfrm>
            <a:off x="1113524" y="3505200"/>
            <a:ext cx="7515992" cy="838200"/>
          </a:xfrm>
          <a:prstGeom prst="rect">
            <a:avLst/>
          </a:prstGeom>
          <a:noFill/>
          <a:ln>
            <a:noFill/>
          </a:ln>
        </p:spPr>
        <p:txBody>
          <a:bodyPr anchorCtr="0" anchor="b" bIns="45700" lIns="91425" spcFirstLastPara="1" rIns="91425" wrap="square" tIns="45700">
            <a:normAutofit/>
          </a:bodyPr>
          <a:lstStyle>
            <a:lvl1pPr indent="-228600" lvl="0" marL="457200" algn="l">
              <a:spcBef>
                <a:spcPts val="560"/>
              </a:spcBef>
              <a:spcAft>
                <a:spcPts val="0"/>
              </a:spcAft>
              <a:buSzPts val="4060"/>
              <a:buNone/>
              <a:defRPr b="0" sz="2800" cap="none">
                <a:solidFill>
                  <a:schemeClr val="dk1"/>
                </a:solidFill>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28" name="Google Shape;128;p28"/>
          <p:cNvSpPr txBox="1"/>
          <p:nvPr>
            <p:ph idx="2" type="body"/>
          </p:nvPr>
        </p:nvSpPr>
        <p:spPr>
          <a:xfrm>
            <a:off x="1113524" y="4343400"/>
            <a:ext cx="7515992" cy="14478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610"/>
              <a:buNone/>
              <a:defRPr sz="1800">
                <a:solidFill>
                  <a:schemeClr val="dk1"/>
                </a:solidFill>
              </a:defRPr>
            </a:lvl1pPr>
            <a:lvl2pPr indent="-228600" lvl="1" marL="914400" algn="l">
              <a:spcBef>
                <a:spcPts val="600"/>
              </a:spcBef>
              <a:spcAft>
                <a:spcPts val="0"/>
              </a:spcAft>
              <a:buSzPts val="2610"/>
              <a:buNone/>
              <a:defRPr sz="1800">
                <a:solidFill>
                  <a:srgbClr val="888888"/>
                </a:solidFill>
              </a:defRPr>
            </a:lvl2pPr>
            <a:lvl3pPr indent="-228600" lvl="2" marL="1371600" algn="l">
              <a:spcBef>
                <a:spcPts val="600"/>
              </a:spcBef>
              <a:spcAft>
                <a:spcPts val="0"/>
              </a:spcAft>
              <a:buSzPts val="2320"/>
              <a:buNone/>
              <a:defRPr sz="1600">
                <a:solidFill>
                  <a:srgbClr val="888888"/>
                </a:solidFill>
              </a:defRPr>
            </a:lvl3pPr>
            <a:lvl4pPr indent="-228600" lvl="3" marL="1828800" algn="l">
              <a:spcBef>
                <a:spcPts val="600"/>
              </a:spcBef>
              <a:spcAft>
                <a:spcPts val="0"/>
              </a:spcAft>
              <a:buSzPts val="2030"/>
              <a:buNone/>
              <a:defRPr sz="1400">
                <a:solidFill>
                  <a:srgbClr val="888888"/>
                </a:solidFill>
              </a:defRPr>
            </a:lvl4pPr>
            <a:lvl5pPr indent="-228600" lvl="4" marL="2286000" algn="l">
              <a:spcBef>
                <a:spcPts val="600"/>
              </a:spcBef>
              <a:spcAft>
                <a:spcPts val="0"/>
              </a:spcAft>
              <a:buSzPts val="2030"/>
              <a:buNone/>
              <a:defRPr sz="1400">
                <a:solidFill>
                  <a:srgbClr val="888888"/>
                </a:solidFill>
              </a:defRPr>
            </a:lvl5pPr>
            <a:lvl6pPr indent="-228600" lvl="5" marL="2743200" algn="l">
              <a:spcBef>
                <a:spcPts val="600"/>
              </a:spcBef>
              <a:spcAft>
                <a:spcPts val="0"/>
              </a:spcAft>
              <a:buSzPts val="2030"/>
              <a:buNone/>
              <a:defRPr sz="1400">
                <a:solidFill>
                  <a:srgbClr val="888888"/>
                </a:solidFill>
              </a:defRPr>
            </a:lvl6pPr>
            <a:lvl7pPr indent="-228600" lvl="6" marL="3200400" algn="l">
              <a:spcBef>
                <a:spcPts val="600"/>
              </a:spcBef>
              <a:spcAft>
                <a:spcPts val="0"/>
              </a:spcAft>
              <a:buSzPts val="2030"/>
              <a:buNone/>
              <a:defRPr sz="1400">
                <a:solidFill>
                  <a:srgbClr val="888888"/>
                </a:solidFill>
              </a:defRPr>
            </a:lvl7pPr>
            <a:lvl8pPr indent="-228600" lvl="7" marL="3657600" algn="l">
              <a:spcBef>
                <a:spcPts val="600"/>
              </a:spcBef>
              <a:spcAft>
                <a:spcPts val="0"/>
              </a:spcAft>
              <a:buSzPts val="2030"/>
              <a:buNone/>
              <a:defRPr sz="1400">
                <a:solidFill>
                  <a:srgbClr val="888888"/>
                </a:solidFill>
              </a:defRPr>
            </a:lvl8pPr>
            <a:lvl9pPr indent="-228600" lvl="8" marL="4114800" algn="l">
              <a:spcBef>
                <a:spcPts val="600"/>
              </a:spcBef>
              <a:spcAft>
                <a:spcPts val="600"/>
              </a:spcAft>
              <a:buSzPts val="2030"/>
              <a:buNone/>
              <a:defRPr sz="1400">
                <a:solidFill>
                  <a:srgbClr val="888888"/>
                </a:solidFill>
              </a:defRPr>
            </a:lvl9pPr>
          </a:lstStyle>
          <a:p/>
        </p:txBody>
      </p:sp>
      <p:sp>
        <p:nvSpPr>
          <p:cNvPr id="129" name="Google Shape;129;p28"/>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28"/>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28"/>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2" name="Shape 132"/>
        <p:cNvGrpSpPr/>
        <p:nvPr/>
      </p:nvGrpSpPr>
      <p:grpSpPr>
        <a:xfrm>
          <a:off x="0" y="0"/>
          <a:ext cx="0" cy="0"/>
          <a:chOff x="0" y="0"/>
          <a:chExt cx="0" cy="0"/>
        </a:xfrm>
      </p:grpSpPr>
      <p:sp>
        <p:nvSpPr>
          <p:cNvPr id="133" name="Google Shape;133;p29"/>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29"/>
          <p:cNvSpPr txBox="1"/>
          <p:nvPr>
            <p:ph idx="1" type="body"/>
          </p:nvPr>
        </p:nvSpPr>
        <p:spPr>
          <a:xfrm rot="5400000">
            <a:off x="3155970" y="493164"/>
            <a:ext cx="3356995" cy="7704666"/>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35" name="Google Shape;135;p29"/>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29"/>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29"/>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8" name="Shape 138"/>
        <p:cNvGrpSpPr/>
        <p:nvPr/>
      </p:nvGrpSpPr>
      <p:grpSpPr>
        <a:xfrm>
          <a:off x="0" y="0"/>
          <a:ext cx="0" cy="0"/>
          <a:chOff x="0" y="0"/>
          <a:chExt cx="0" cy="0"/>
        </a:xfrm>
      </p:grpSpPr>
      <p:sp>
        <p:nvSpPr>
          <p:cNvPr id="139" name="Google Shape;139;p30"/>
          <p:cNvSpPr txBox="1"/>
          <p:nvPr>
            <p:ph type="title"/>
          </p:nvPr>
        </p:nvSpPr>
        <p:spPr>
          <a:xfrm rot="5400000">
            <a:off x="5412754" y="2574439"/>
            <a:ext cx="5105400" cy="1328123"/>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30"/>
          <p:cNvSpPr txBox="1"/>
          <p:nvPr>
            <p:ph idx="1" type="body"/>
          </p:nvPr>
        </p:nvSpPr>
        <p:spPr>
          <a:xfrm rot="5400000">
            <a:off x="1569011" y="230314"/>
            <a:ext cx="5105400" cy="6016373"/>
          </a:xfrm>
          <a:prstGeom prst="rect">
            <a:avLst/>
          </a:prstGeom>
          <a:noFill/>
          <a:ln>
            <a:noFill/>
          </a:ln>
        </p:spPr>
        <p:txBody>
          <a:bodyPr anchorCtr="0" anchor="t" bIns="45700" lIns="91425" spcFirstLastPara="1" rIns="91425" wrap="square" tIns="45700">
            <a:normAutofit/>
          </a:bodyPr>
          <a:lstStyle>
            <a:lvl1pPr indent="-394335" lvl="0" marL="457200" algn="l">
              <a:spcBef>
                <a:spcPts val="360"/>
              </a:spcBef>
              <a:spcAft>
                <a:spcPts val="0"/>
              </a:spcAft>
              <a:buSzPts val="2610"/>
              <a:buChar char="•"/>
              <a:defRPr/>
            </a:lvl1pPr>
            <a:lvl2pPr indent="-394335" lvl="1" marL="914400" algn="l">
              <a:spcBef>
                <a:spcPts val="600"/>
              </a:spcBef>
              <a:spcAft>
                <a:spcPts val="0"/>
              </a:spcAft>
              <a:buSzPts val="2610"/>
              <a:buChar char="•"/>
              <a:defRPr/>
            </a:lvl2pPr>
            <a:lvl3pPr indent="-394335" lvl="2" marL="1371600" algn="l">
              <a:spcBef>
                <a:spcPts val="600"/>
              </a:spcBef>
              <a:spcAft>
                <a:spcPts val="0"/>
              </a:spcAft>
              <a:buSzPts val="2610"/>
              <a:buChar char="•"/>
              <a:defRPr/>
            </a:lvl3pPr>
            <a:lvl4pPr indent="-394335" lvl="3" marL="1828800" algn="l">
              <a:spcBef>
                <a:spcPts val="600"/>
              </a:spcBef>
              <a:spcAft>
                <a:spcPts val="0"/>
              </a:spcAft>
              <a:buSzPts val="2610"/>
              <a:buChar char="•"/>
              <a:defRPr/>
            </a:lvl4pPr>
            <a:lvl5pPr indent="-394335" lvl="4" marL="2286000" algn="l">
              <a:spcBef>
                <a:spcPts val="600"/>
              </a:spcBef>
              <a:spcAft>
                <a:spcPts val="0"/>
              </a:spcAft>
              <a:buSzPts val="2610"/>
              <a:buChar char="•"/>
              <a:defRPr/>
            </a:lvl5pPr>
            <a:lvl6pPr indent="-394335" lvl="5" marL="2743200" algn="l">
              <a:spcBef>
                <a:spcPts val="600"/>
              </a:spcBef>
              <a:spcAft>
                <a:spcPts val="0"/>
              </a:spcAft>
              <a:buSzPts val="2610"/>
              <a:buChar char="•"/>
              <a:defRPr/>
            </a:lvl6pPr>
            <a:lvl7pPr indent="-394335" lvl="6" marL="3200400" algn="l">
              <a:spcBef>
                <a:spcPts val="600"/>
              </a:spcBef>
              <a:spcAft>
                <a:spcPts val="0"/>
              </a:spcAft>
              <a:buSzPts val="2610"/>
              <a:buChar char="•"/>
              <a:defRPr/>
            </a:lvl7pPr>
            <a:lvl8pPr indent="-394334" lvl="7" marL="3657600" algn="l">
              <a:spcBef>
                <a:spcPts val="600"/>
              </a:spcBef>
              <a:spcAft>
                <a:spcPts val="0"/>
              </a:spcAft>
              <a:buSzPts val="2610"/>
              <a:buChar char="•"/>
              <a:defRPr/>
            </a:lvl8pPr>
            <a:lvl9pPr indent="-394334" lvl="8" marL="4114800" algn="l">
              <a:spcBef>
                <a:spcPts val="600"/>
              </a:spcBef>
              <a:spcAft>
                <a:spcPts val="600"/>
              </a:spcAft>
              <a:buSzPts val="2610"/>
              <a:buChar char="•"/>
              <a:defRPr/>
            </a:lvl9pPr>
          </a:lstStyle>
          <a:p/>
        </p:txBody>
      </p:sp>
      <p:sp>
        <p:nvSpPr>
          <p:cNvPr id="141" name="Google Shape;141;p30"/>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30"/>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3" name="Google Shape;143;p30"/>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13"/>
          <p:cNvGrpSpPr/>
          <p:nvPr/>
        </p:nvGrpSpPr>
        <p:grpSpPr>
          <a:xfrm>
            <a:off x="0" y="0"/>
            <a:ext cx="2132013" cy="6858001"/>
            <a:chOff x="0" y="0"/>
            <a:chExt cx="2132013" cy="6858001"/>
          </a:xfrm>
        </p:grpSpPr>
        <p:sp>
          <p:nvSpPr>
            <p:cNvPr id="11" name="Google Shape;11;p13"/>
            <p:cNvSpPr/>
            <p:nvPr/>
          </p:nvSpPr>
          <p:spPr>
            <a:xfrm>
              <a:off x="0" y="0"/>
              <a:ext cx="1073150" cy="5291138"/>
            </a:xfrm>
            <a:custGeom>
              <a:rect b="b" l="l" r="r" t="t"/>
              <a:pathLst>
                <a:path extrusionOk="0" h="3333" w="676">
                  <a:moveTo>
                    <a:pt x="0" y="3132"/>
                  </a:moveTo>
                  <a:lnTo>
                    <a:pt x="0" y="3312"/>
                  </a:lnTo>
                  <a:lnTo>
                    <a:pt x="126" y="3333"/>
                  </a:lnTo>
                  <a:lnTo>
                    <a:pt x="676" y="0"/>
                  </a:lnTo>
                  <a:lnTo>
                    <a:pt x="514" y="0"/>
                  </a:lnTo>
                  <a:lnTo>
                    <a:pt x="0" y="3132"/>
                  </a:lnTo>
                  <a:close/>
                </a:path>
              </a:pathLst>
            </a:custGeom>
            <a:solidFill>
              <a:schemeClr val="accent1"/>
            </a:solidFill>
            <a:ln>
              <a:noFill/>
            </a:ln>
          </p:spPr>
        </p:sp>
        <p:sp>
          <p:nvSpPr>
            <p:cNvPr id="12" name="Google Shape;12;p13"/>
            <p:cNvSpPr/>
            <p:nvPr/>
          </p:nvSpPr>
          <p:spPr>
            <a:xfrm>
              <a:off x="0" y="0"/>
              <a:ext cx="758825" cy="4624388"/>
            </a:xfrm>
            <a:custGeom>
              <a:rect b="b" l="l" r="r" t="t"/>
              <a:pathLst>
                <a:path extrusionOk="0" h="2913" w="478">
                  <a:moveTo>
                    <a:pt x="478" y="0"/>
                  </a:moveTo>
                  <a:lnTo>
                    <a:pt x="318" y="0"/>
                  </a:lnTo>
                  <a:lnTo>
                    <a:pt x="0" y="1938"/>
                  </a:lnTo>
                  <a:lnTo>
                    <a:pt x="0" y="2913"/>
                  </a:lnTo>
                  <a:lnTo>
                    <a:pt x="478" y="0"/>
                  </a:lnTo>
                  <a:close/>
                </a:path>
              </a:pathLst>
            </a:custGeom>
            <a:solidFill>
              <a:srgbClr val="595959"/>
            </a:solidFill>
            <a:ln>
              <a:noFill/>
            </a:ln>
          </p:spPr>
        </p:sp>
        <p:sp>
          <p:nvSpPr>
            <p:cNvPr id="13" name="Google Shape;13;p13"/>
            <p:cNvSpPr/>
            <p:nvPr/>
          </p:nvSpPr>
          <p:spPr>
            <a:xfrm>
              <a:off x="0" y="5662613"/>
              <a:ext cx="906463" cy="1195388"/>
            </a:xfrm>
            <a:custGeom>
              <a:rect b="b" l="l" r="r" t="t"/>
              <a:pathLst>
                <a:path extrusionOk="0" h="753" w="571">
                  <a:moveTo>
                    <a:pt x="0" y="0"/>
                  </a:moveTo>
                  <a:lnTo>
                    <a:pt x="0" y="12"/>
                  </a:lnTo>
                  <a:lnTo>
                    <a:pt x="538" y="753"/>
                  </a:lnTo>
                  <a:lnTo>
                    <a:pt x="571" y="753"/>
                  </a:lnTo>
                  <a:lnTo>
                    <a:pt x="0" y="0"/>
                  </a:lnTo>
                  <a:close/>
                </a:path>
              </a:pathLst>
            </a:custGeom>
            <a:solidFill>
              <a:srgbClr val="262626"/>
            </a:solidFill>
            <a:ln>
              <a:noFill/>
            </a:ln>
          </p:spPr>
        </p:sp>
        <p:sp>
          <p:nvSpPr>
            <p:cNvPr id="14" name="Google Shape;14;p13"/>
            <p:cNvSpPr/>
            <p:nvPr/>
          </p:nvSpPr>
          <p:spPr>
            <a:xfrm>
              <a:off x="0" y="5295900"/>
              <a:ext cx="1487488" cy="1562100"/>
            </a:xfrm>
            <a:custGeom>
              <a:rect b="b" l="l" r="r" t="t"/>
              <a:pathLst>
                <a:path extrusionOk="0" h="984" w="937">
                  <a:moveTo>
                    <a:pt x="0" y="0"/>
                  </a:moveTo>
                  <a:lnTo>
                    <a:pt x="0" y="3"/>
                  </a:lnTo>
                  <a:lnTo>
                    <a:pt x="901" y="984"/>
                  </a:lnTo>
                  <a:lnTo>
                    <a:pt x="937" y="984"/>
                  </a:lnTo>
                  <a:lnTo>
                    <a:pt x="0" y="0"/>
                  </a:lnTo>
                  <a:close/>
                </a:path>
              </a:pathLst>
            </a:custGeom>
            <a:solidFill>
              <a:srgbClr val="5E0D0E"/>
            </a:solidFill>
            <a:ln>
              <a:noFill/>
            </a:ln>
          </p:spPr>
        </p:sp>
        <p:sp>
          <p:nvSpPr>
            <p:cNvPr id="15" name="Google Shape;15;p13"/>
            <p:cNvSpPr/>
            <p:nvPr/>
          </p:nvSpPr>
          <p:spPr>
            <a:xfrm>
              <a:off x="0" y="5257800"/>
              <a:ext cx="2132013" cy="1600200"/>
            </a:xfrm>
            <a:custGeom>
              <a:rect b="b" l="l" r="r" t="t"/>
              <a:pathLst>
                <a:path extrusionOk="0" h="1008" w="1343">
                  <a:moveTo>
                    <a:pt x="0" y="24"/>
                  </a:moveTo>
                  <a:lnTo>
                    <a:pt x="937" y="1008"/>
                  </a:lnTo>
                  <a:lnTo>
                    <a:pt x="1343" y="1008"/>
                  </a:lnTo>
                  <a:lnTo>
                    <a:pt x="126" y="21"/>
                  </a:lnTo>
                  <a:lnTo>
                    <a:pt x="0" y="0"/>
                  </a:lnTo>
                  <a:lnTo>
                    <a:pt x="0" y="24"/>
                  </a:lnTo>
                  <a:close/>
                </a:path>
              </a:pathLst>
            </a:custGeom>
            <a:solidFill>
              <a:srgbClr val="8D1415"/>
            </a:solidFill>
            <a:ln>
              <a:noFill/>
            </a:ln>
          </p:spPr>
        </p:sp>
        <p:sp>
          <p:nvSpPr>
            <p:cNvPr id="16" name="Google Shape;16;p13"/>
            <p:cNvSpPr/>
            <p:nvPr/>
          </p:nvSpPr>
          <p:spPr>
            <a:xfrm>
              <a:off x="0" y="5357813"/>
              <a:ext cx="1377950" cy="1500188"/>
            </a:xfrm>
            <a:custGeom>
              <a:rect b="b" l="l" r="r" t="t"/>
              <a:pathLst>
                <a:path extrusionOk="0" h="945" w="868">
                  <a:moveTo>
                    <a:pt x="0" y="192"/>
                  </a:moveTo>
                  <a:lnTo>
                    <a:pt x="571" y="945"/>
                  </a:lnTo>
                  <a:lnTo>
                    <a:pt x="868" y="945"/>
                  </a:lnTo>
                  <a:lnTo>
                    <a:pt x="0" y="0"/>
                  </a:lnTo>
                  <a:lnTo>
                    <a:pt x="0" y="192"/>
                  </a:lnTo>
                  <a:close/>
                </a:path>
              </a:pathLst>
            </a:custGeom>
            <a:solidFill>
              <a:srgbClr val="3F3F3F"/>
            </a:solidFill>
            <a:ln>
              <a:noFill/>
            </a:ln>
          </p:spPr>
        </p:sp>
      </p:grpSp>
      <p:sp>
        <p:nvSpPr>
          <p:cNvPr id="17" name="Google Shape;17;p13"/>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000"/>
              <a:buFont typeface="Corbel"/>
              <a:buNone/>
              <a:defRPr b="0" i="0" sz="4000" u="none" cap="none" strike="noStrike">
                <a:solidFill>
                  <a:schemeClr val="dk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13"/>
          <p:cNvSpPr txBox="1"/>
          <p:nvPr>
            <p:ph idx="1" type="body"/>
          </p:nvPr>
        </p:nvSpPr>
        <p:spPr>
          <a:xfrm>
            <a:off x="982134" y="2667000"/>
            <a:ext cx="7704666" cy="3356995"/>
          </a:xfrm>
          <a:prstGeom prst="rect">
            <a:avLst/>
          </a:prstGeom>
          <a:noFill/>
          <a:ln>
            <a:noFill/>
          </a:ln>
        </p:spPr>
        <p:txBody>
          <a:bodyPr anchorCtr="0" anchor="ctr" bIns="45700" lIns="91425" spcFirstLastPara="1" rIns="91425" wrap="square" tIns="45700">
            <a:normAutofit/>
          </a:bodyPr>
          <a:lstStyle>
            <a:lvl1pPr indent="-449580" lvl="0" marL="457200" marR="0" rtl="0" algn="l">
              <a:spcBef>
                <a:spcPts val="480"/>
              </a:spcBef>
              <a:spcAft>
                <a:spcPts val="0"/>
              </a:spcAft>
              <a:buClr>
                <a:srgbClr val="8D1415"/>
              </a:buClr>
              <a:buSzPts val="3480"/>
              <a:buFont typeface="Arial"/>
              <a:buChar char="•"/>
              <a:defRPr b="0" i="0" sz="2400" u="none" cap="none" strike="noStrike">
                <a:solidFill>
                  <a:schemeClr val="dk1"/>
                </a:solidFill>
                <a:latin typeface="Corbel"/>
                <a:ea typeface="Corbel"/>
                <a:cs typeface="Corbel"/>
                <a:sym typeface="Corbel"/>
              </a:defRPr>
            </a:lvl1pPr>
            <a:lvl2pPr indent="-412750" lvl="1" marL="914400" marR="0" rtl="0" algn="l">
              <a:spcBef>
                <a:spcPts val="600"/>
              </a:spcBef>
              <a:spcAft>
                <a:spcPts val="0"/>
              </a:spcAft>
              <a:buClr>
                <a:srgbClr val="8D1415"/>
              </a:buClr>
              <a:buSzPts val="2900"/>
              <a:buFont typeface="Arial"/>
              <a:buChar char="•"/>
              <a:defRPr b="0" i="0" sz="2000" u="none" cap="none" strike="noStrike">
                <a:solidFill>
                  <a:schemeClr val="dk1"/>
                </a:solidFill>
                <a:latin typeface="Corbel"/>
                <a:ea typeface="Corbel"/>
                <a:cs typeface="Corbel"/>
                <a:sym typeface="Corbel"/>
              </a:defRPr>
            </a:lvl2pPr>
            <a:lvl3pPr indent="-394335" lvl="2" marL="1371600" marR="0" rtl="0" algn="l">
              <a:spcBef>
                <a:spcPts val="600"/>
              </a:spcBef>
              <a:spcAft>
                <a:spcPts val="0"/>
              </a:spcAft>
              <a:buClr>
                <a:srgbClr val="8D1415"/>
              </a:buClr>
              <a:buSzPts val="2610"/>
              <a:buFont typeface="Arial"/>
              <a:buChar char="•"/>
              <a:defRPr b="0" i="0" sz="1800" u="none" cap="none" strike="noStrike">
                <a:solidFill>
                  <a:schemeClr val="dk1"/>
                </a:solidFill>
                <a:latin typeface="Corbel"/>
                <a:ea typeface="Corbel"/>
                <a:cs typeface="Corbel"/>
                <a:sym typeface="Corbel"/>
              </a:defRPr>
            </a:lvl3pPr>
            <a:lvl4pPr indent="-375919" lvl="3" marL="1828800" marR="0" rtl="0" algn="l">
              <a:spcBef>
                <a:spcPts val="600"/>
              </a:spcBef>
              <a:spcAft>
                <a:spcPts val="0"/>
              </a:spcAft>
              <a:buClr>
                <a:srgbClr val="8D1415"/>
              </a:buClr>
              <a:buSzPts val="2320"/>
              <a:buFont typeface="Arial"/>
              <a:buChar char="•"/>
              <a:defRPr b="0" i="0" sz="1600" u="none" cap="none" strike="noStrike">
                <a:solidFill>
                  <a:schemeClr val="dk1"/>
                </a:solidFill>
                <a:latin typeface="Corbel"/>
                <a:ea typeface="Corbel"/>
                <a:cs typeface="Corbel"/>
                <a:sym typeface="Corbel"/>
              </a:defRPr>
            </a:lvl4pPr>
            <a:lvl5pPr indent="-357504" lvl="4" marL="2286000" marR="0" rtl="0" algn="l">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5pPr>
            <a:lvl6pPr indent="-357504" lvl="5" marL="2743200" marR="0" rtl="0" algn="l">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6pPr>
            <a:lvl7pPr indent="-357504" lvl="6" marL="3200400" marR="0" rtl="0" algn="l">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7pPr>
            <a:lvl8pPr indent="-357504" lvl="7" marL="3657600" marR="0" rtl="0" algn="l">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8pPr>
            <a:lvl9pPr indent="-357504" lvl="8" marL="4114800" marR="0" rtl="0" algn="l">
              <a:spcBef>
                <a:spcPts val="600"/>
              </a:spcBef>
              <a:spcAft>
                <a:spcPts val="600"/>
              </a:spcAft>
              <a:buClr>
                <a:srgbClr val="8D1415"/>
              </a:buClr>
              <a:buSzPts val="2030"/>
              <a:buFont typeface="Arial"/>
              <a:buChar char="•"/>
              <a:defRPr b="0" i="0" sz="1400" u="none" cap="none" strike="noStrike">
                <a:solidFill>
                  <a:schemeClr val="dk1"/>
                </a:solidFill>
                <a:latin typeface="Corbel"/>
                <a:ea typeface="Corbel"/>
                <a:cs typeface="Corbel"/>
                <a:sym typeface="Corbel"/>
              </a:defRPr>
            </a:lvl9pPr>
          </a:lstStyle>
          <a:p/>
        </p:txBody>
      </p:sp>
      <p:sp>
        <p:nvSpPr>
          <p:cNvPr id="19" name="Google Shape;19;p13"/>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20" name="Google Shape;20;p13"/>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21" name="Google Shape;21;p13"/>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Corbel"/>
                <a:ea typeface="Corbel"/>
                <a:cs typeface="Corbel"/>
                <a:sym typeface="Corbel"/>
              </a:defRPr>
            </a:lvl1pPr>
            <a:lvl2pPr indent="0" lvl="1" marL="0" marR="0" rtl="0" algn="r">
              <a:spcBef>
                <a:spcPts val="0"/>
              </a:spcBef>
              <a:buNone/>
              <a:defRPr b="0" i="0" sz="1000" u="none" cap="none" strike="noStrike">
                <a:solidFill>
                  <a:schemeClr val="dk1"/>
                </a:solidFill>
                <a:latin typeface="Corbel"/>
                <a:ea typeface="Corbel"/>
                <a:cs typeface="Corbel"/>
                <a:sym typeface="Corbel"/>
              </a:defRPr>
            </a:lvl2pPr>
            <a:lvl3pPr indent="0" lvl="2" marL="0" marR="0" rtl="0" algn="r">
              <a:spcBef>
                <a:spcPts val="0"/>
              </a:spcBef>
              <a:buNone/>
              <a:defRPr b="0" i="0" sz="1000" u="none" cap="none" strike="noStrike">
                <a:solidFill>
                  <a:schemeClr val="dk1"/>
                </a:solidFill>
                <a:latin typeface="Corbel"/>
                <a:ea typeface="Corbel"/>
                <a:cs typeface="Corbel"/>
                <a:sym typeface="Corbel"/>
              </a:defRPr>
            </a:lvl3pPr>
            <a:lvl4pPr indent="0" lvl="3" marL="0" marR="0" rtl="0" algn="r">
              <a:spcBef>
                <a:spcPts val="0"/>
              </a:spcBef>
              <a:buNone/>
              <a:defRPr b="0" i="0" sz="1000" u="none" cap="none" strike="noStrike">
                <a:solidFill>
                  <a:schemeClr val="dk1"/>
                </a:solidFill>
                <a:latin typeface="Corbel"/>
                <a:ea typeface="Corbel"/>
                <a:cs typeface="Corbel"/>
                <a:sym typeface="Corbel"/>
              </a:defRPr>
            </a:lvl4pPr>
            <a:lvl5pPr indent="0" lvl="4" marL="0" marR="0" rtl="0" algn="r">
              <a:spcBef>
                <a:spcPts val="0"/>
              </a:spcBef>
              <a:buNone/>
              <a:defRPr b="0" i="0" sz="1000" u="none" cap="none" strike="noStrike">
                <a:solidFill>
                  <a:schemeClr val="dk1"/>
                </a:solidFill>
                <a:latin typeface="Corbel"/>
                <a:ea typeface="Corbel"/>
                <a:cs typeface="Corbel"/>
                <a:sym typeface="Corbel"/>
              </a:defRPr>
            </a:lvl5pPr>
            <a:lvl6pPr indent="0" lvl="5" marL="0" marR="0" rtl="0" algn="r">
              <a:spcBef>
                <a:spcPts val="0"/>
              </a:spcBef>
              <a:buNone/>
              <a:defRPr b="0" i="0" sz="1000" u="none" cap="none" strike="noStrike">
                <a:solidFill>
                  <a:schemeClr val="dk1"/>
                </a:solidFill>
                <a:latin typeface="Corbel"/>
                <a:ea typeface="Corbel"/>
                <a:cs typeface="Corbel"/>
                <a:sym typeface="Corbel"/>
              </a:defRPr>
            </a:lvl6pPr>
            <a:lvl7pPr indent="0" lvl="6" marL="0" marR="0" rtl="0" algn="r">
              <a:spcBef>
                <a:spcPts val="0"/>
              </a:spcBef>
              <a:buNone/>
              <a:defRPr b="0" i="0" sz="1000" u="none" cap="none" strike="noStrike">
                <a:solidFill>
                  <a:schemeClr val="dk1"/>
                </a:solidFill>
                <a:latin typeface="Corbel"/>
                <a:ea typeface="Corbel"/>
                <a:cs typeface="Corbel"/>
                <a:sym typeface="Corbel"/>
              </a:defRPr>
            </a:lvl7pPr>
            <a:lvl8pPr indent="0" lvl="7" marL="0" marR="0" rtl="0" algn="r">
              <a:spcBef>
                <a:spcPts val="0"/>
              </a:spcBef>
              <a:buNone/>
              <a:defRPr b="0" i="0" sz="1000" u="none" cap="none" strike="noStrike">
                <a:solidFill>
                  <a:schemeClr val="dk1"/>
                </a:solidFill>
                <a:latin typeface="Corbel"/>
                <a:ea typeface="Corbel"/>
                <a:cs typeface="Corbel"/>
                <a:sym typeface="Corbel"/>
              </a:defRPr>
            </a:lvl8pPr>
            <a:lvl9pPr indent="0" lvl="8" marL="0" marR="0" rtl="0" algn="r">
              <a:spcBef>
                <a:spcPts val="0"/>
              </a:spcBef>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
          <p:cNvSpPr txBox="1"/>
          <p:nvPr>
            <p:ph type="ctrTitle"/>
          </p:nvPr>
        </p:nvSpPr>
        <p:spPr>
          <a:xfrm>
            <a:off x="1707325" y="2714851"/>
            <a:ext cx="7200900" cy="1428300"/>
          </a:xfrm>
          <a:prstGeom prst="rect">
            <a:avLst/>
          </a:prstGeom>
          <a:noFill/>
          <a:ln>
            <a:noFill/>
          </a:ln>
        </p:spPr>
        <p:txBody>
          <a:bodyPr anchorCtr="0" anchor="b"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rbel"/>
              <a:buNone/>
            </a:pPr>
            <a:r>
              <a:t/>
            </a:r>
            <a:endParaRPr sz="4800"/>
          </a:p>
          <a:p>
            <a:pPr indent="0" lvl="0" marL="0" rtl="0" algn="l">
              <a:spcBef>
                <a:spcPts val="0"/>
              </a:spcBef>
              <a:spcAft>
                <a:spcPts val="0"/>
              </a:spcAft>
              <a:buClr>
                <a:schemeClr val="dk1"/>
              </a:buClr>
              <a:buSzPct val="100000"/>
              <a:buFont typeface="Corbel"/>
              <a:buNone/>
            </a:pPr>
            <a:r>
              <a:rPr lang="en-GB" sz="4800"/>
              <a:t>W</a:t>
            </a:r>
            <a:r>
              <a:rPr lang="en-GB" sz="4800"/>
              <a:t>ELCOME TO YEAR SIX</a:t>
            </a:r>
            <a:br>
              <a:rPr lang="en-GB" sz="4800"/>
            </a:br>
            <a:r>
              <a:rPr lang="en-GB" sz="4800"/>
              <a:t>(Red Kites and Falcons)</a:t>
            </a:r>
            <a:endParaRPr sz="4800"/>
          </a:p>
        </p:txBody>
      </p:sp>
      <p:sp>
        <p:nvSpPr>
          <p:cNvPr id="150" name="Google Shape;150;p1"/>
          <p:cNvSpPr txBox="1"/>
          <p:nvPr>
            <p:ph idx="1" type="subTitle"/>
          </p:nvPr>
        </p:nvSpPr>
        <p:spPr>
          <a:xfrm>
            <a:off x="2286000" y="6000750"/>
            <a:ext cx="6705600" cy="685800"/>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SzPts val="2610"/>
              <a:buNone/>
            </a:pPr>
            <a:r>
              <a:rPr lang="en-GB"/>
              <a: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
          <p:cNvSpPr/>
          <p:nvPr/>
        </p:nvSpPr>
        <p:spPr>
          <a:xfrm>
            <a:off x="3563888" y="0"/>
            <a:ext cx="247394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4000" u="none" cap="none" strike="noStrike">
                <a:solidFill>
                  <a:srgbClr val="000000"/>
                </a:solidFill>
                <a:latin typeface="Corbel"/>
                <a:ea typeface="Corbel"/>
                <a:cs typeface="Corbel"/>
                <a:sym typeface="Corbel"/>
              </a:rPr>
              <a:t>Our Values</a:t>
            </a:r>
            <a:endParaRPr sz="1800">
              <a:solidFill>
                <a:schemeClr val="dk1"/>
              </a:solidFill>
              <a:latin typeface="Corbel"/>
              <a:ea typeface="Corbel"/>
              <a:cs typeface="Corbel"/>
              <a:sym typeface="Corbel"/>
            </a:endParaRPr>
          </a:p>
        </p:txBody>
      </p:sp>
      <p:sp>
        <p:nvSpPr>
          <p:cNvPr id="156" name="Google Shape;156;p2"/>
          <p:cNvSpPr txBox="1"/>
          <p:nvPr/>
        </p:nvSpPr>
        <p:spPr>
          <a:xfrm>
            <a:off x="971600" y="1124744"/>
            <a:ext cx="7848872" cy="467820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400">
                <a:solidFill>
                  <a:schemeClr val="dk1"/>
                </a:solidFill>
                <a:latin typeface="Corbel"/>
                <a:ea typeface="Corbel"/>
                <a:cs typeface="Corbel"/>
                <a:sym typeface="Corbel"/>
              </a:rPr>
              <a:t>Kindness</a:t>
            </a:r>
            <a:endParaRPr b="1" sz="1400">
              <a:solidFill>
                <a:schemeClr val="dk1"/>
              </a:solidFill>
              <a:latin typeface="Corbel"/>
              <a:ea typeface="Corbel"/>
              <a:cs typeface="Corbel"/>
              <a:sym typeface="Corbel"/>
            </a:endParaRPr>
          </a:p>
          <a:p>
            <a:pPr indent="0" lvl="0" marL="0" marR="0" rtl="0" algn="l">
              <a:spcBef>
                <a:spcPts val="0"/>
              </a:spcBef>
              <a:spcAft>
                <a:spcPts val="0"/>
              </a:spcAft>
              <a:buNone/>
            </a:pPr>
            <a:r>
              <a:rPr lang="en-GB" sz="1400">
                <a:solidFill>
                  <a:schemeClr val="dk1"/>
                </a:solidFill>
                <a:latin typeface="Corbel"/>
                <a:ea typeface="Corbel"/>
                <a:cs typeface="Corbel"/>
                <a:sym typeface="Corbel"/>
              </a:rPr>
              <a:t>Kindness is a high moral standard. We support our pupils in understanding the impact our words and actions have on others, the community around us and the world we live in. </a:t>
            </a:r>
            <a:endParaRPr/>
          </a:p>
          <a:p>
            <a:pPr indent="0" lvl="0" marL="0" marR="0" rtl="0" algn="l">
              <a:spcBef>
                <a:spcPts val="0"/>
              </a:spcBef>
              <a:spcAft>
                <a:spcPts val="0"/>
              </a:spcAft>
              <a:buNone/>
            </a:pPr>
            <a:br>
              <a:rPr b="1" lang="en-GB" sz="1400">
                <a:solidFill>
                  <a:schemeClr val="dk1"/>
                </a:solidFill>
                <a:latin typeface="Corbel"/>
                <a:ea typeface="Corbel"/>
                <a:cs typeface="Corbel"/>
                <a:sym typeface="Corbel"/>
              </a:rPr>
            </a:br>
            <a:endParaRPr b="1" sz="1400">
              <a:solidFill>
                <a:schemeClr val="dk1"/>
              </a:solidFill>
              <a:latin typeface="Corbel"/>
              <a:ea typeface="Corbel"/>
              <a:cs typeface="Corbel"/>
              <a:sym typeface="Corbel"/>
            </a:endParaRPr>
          </a:p>
          <a:p>
            <a:pPr indent="0" lvl="0" marL="0" marR="0" rtl="0" algn="l">
              <a:spcBef>
                <a:spcPts val="0"/>
              </a:spcBef>
              <a:spcAft>
                <a:spcPts val="0"/>
              </a:spcAft>
              <a:buNone/>
            </a:pPr>
            <a:r>
              <a:rPr b="1" i="1" lang="en-GB" sz="1400">
                <a:solidFill>
                  <a:schemeClr val="dk1"/>
                </a:solidFill>
                <a:latin typeface="Corbel"/>
                <a:ea typeface="Corbel"/>
                <a:cs typeface="Corbel"/>
                <a:sym typeface="Corbel"/>
              </a:rPr>
              <a:t>Health</a:t>
            </a:r>
            <a:endParaRPr b="1" sz="1400">
              <a:solidFill>
                <a:schemeClr val="dk1"/>
              </a:solidFill>
              <a:latin typeface="Corbel"/>
              <a:ea typeface="Corbel"/>
              <a:cs typeface="Corbel"/>
              <a:sym typeface="Corbel"/>
            </a:endParaRPr>
          </a:p>
          <a:p>
            <a:pPr indent="0" lvl="0" marL="0" marR="0" rtl="0" algn="l">
              <a:spcBef>
                <a:spcPts val="0"/>
              </a:spcBef>
              <a:spcAft>
                <a:spcPts val="0"/>
              </a:spcAft>
              <a:buNone/>
            </a:pPr>
            <a:r>
              <a:rPr lang="en-GB" sz="1400">
                <a:solidFill>
                  <a:schemeClr val="dk1"/>
                </a:solidFill>
                <a:latin typeface="Corbel"/>
                <a:ea typeface="Corbel"/>
                <a:cs typeface="Corbel"/>
                <a:sym typeface="Corbel"/>
              </a:rPr>
              <a:t>We will promote a healthy lifestyle, including the importance of physical activities, mental health, healthy eating and healthy relationships. Teaching pupils to assess risks, to reduce the potential of harm to themselves or others and in doing so develop a strong self-esteem and a sense of purpose.</a:t>
            </a:r>
            <a:endParaRPr/>
          </a:p>
          <a:p>
            <a:pPr indent="0" lvl="0" marL="0" marR="0" rtl="0" algn="l">
              <a:spcBef>
                <a:spcPts val="0"/>
              </a:spcBef>
              <a:spcAft>
                <a:spcPts val="0"/>
              </a:spcAft>
              <a:buNone/>
            </a:pPr>
            <a:br>
              <a:rPr lang="en-GB" sz="1400">
                <a:solidFill>
                  <a:schemeClr val="dk1"/>
                </a:solidFill>
                <a:latin typeface="Corbel"/>
                <a:ea typeface="Corbel"/>
                <a:cs typeface="Corbel"/>
                <a:sym typeface="Corbel"/>
              </a:rPr>
            </a:br>
            <a:endParaRPr sz="1400">
              <a:solidFill>
                <a:schemeClr val="dk1"/>
              </a:solidFill>
              <a:latin typeface="Corbel"/>
              <a:ea typeface="Corbel"/>
              <a:cs typeface="Corbel"/>
              <a:sym typeface="Corbel"/>
            </a:endParaRPr>
          </a:p>
          <a:p>
            <a:pPr indent="0" lvl="0" marL="0" marR="0" rtl="0" algn="l">
              <a:spcBef>
                <a:spcPts val="0"/>
              </a:spcBef>
              <a:spcAft>
                <a:spcPts val="0"/>
              </a:spcAft>
              <a:buNone/>
            </a:pPr>
            <a:r>
              <a:rPr b="1" i="1" lang="en-GB" sz="1400">
                <a:solidFill>
                  <a:schemeClr val="dk1"/>
                </a:solidFill>
                <a:latin typeface="Corbel"/>
                <a:ea typeface="Corbel"/>
                <a:cs typeface="Corbel"/>
                <a:sym typeface="Corbel"/>
              </a:rPr>
              <a:t>Respect</a:t>
            </a:r>
            <a:endParaRPr b="1" sz="1400">
              <a:solidFill>
                <a:schemeClr val="dk1"/>
              </a:solidFill>
              <a:latin typeface="Corbel"/>
              <a:ea typeface="Corbel"/>
              <a:cs typeface="Corbel"/>
              <a:sym typeface="Corbel"/>
            </a:endParaRPr>
          </a:p>
          <a:p>
            <a:pPr indent="0" lvl="0" marL="0" marR="0" rtl="0" algn="l">
              <a:spcBef>
                <a:spcPts val="0"/>
              </a:spcBef>
              <a:spcAft>
                <a:spcPts val="0"/>
              </a:spcAft>
              <a:buNone/>
            </a:pPr>
            <a:r>
              <a:rPr lang="en-GB" sz="1400">
                <a:solidFill>
                  <a:schemeClr val="dk1"/>
                </a:solidFill>
                <a:latin typeface="Corbel"/>
                <a:ea typeface="Corbel"/>
                <a:cs typeface="Corbel"/>
                <a:sym typeface="Corbel"/>
              </a:rPr>
              <a:t>We recognise and respect differences in race, religion, disability, physical appearance, ability and gender. We treat everybody the same, regardless of these differences. We have respect for ourselves and each other. We respect the property of others and our environment.</a:t>
            </a:r>
            <a:endParaRPr/>
          </a:p>
          <a:p>
            <a:pPr indent="0" lvl="0" marL="0" marR="0" rtl="0" algn="l">
              <a:spcBef>
                <a:spcPts val="0"/>
              </a:spcBef>
              <a:spcAft>
                <a:spcPts val="0"/>
              </a:spcAft>
              <a:buNone/>
            </a:pPr>
            <a:br>
              <a:rPr lang="en-GB" sz="1400">
                <a:solidFill>
                  <a:schemeClr val="dk1"/>
                </a:solidFill>
                <a:latin typeface="Corbel"/>
                <a:ea typeface="Corbel"/>
                <a:cs typeface="Corbel"/>
                <a:sym typeface="Corbel"/>
              </a:rPr>
            </a:br>
            <a:endParaRPr sz="1400">
              <a:solidFill>
                <a:schemeClr val="dk1"/>
              </a:solidFill>
              <a:latin typeface="Corbel"/>
              <a:ea typeface="Corbel"/>
              <a:cs typeface="Corbel"/>
              <a:sym typeface="Corbel"/>
            </a:endParaRPr>
          </a:p>
          <a:p>
            <a:pPr indent="0" lvl="0" marL="0" marR="0" rtl="0" algn="l">
              <a:spcBef>
                <a:spcPts val="0"/>
              </a:spcBef>
              <a:spcAft>
                <a:spcPts val="0"/>
              </a:spcAft>
              <a:buNone/>
            </a:pPr>
            <a:r>
              <a:rPr b="1" i="1" lang="en-GB" sz="1400">
                <a:solidFill>
                  <a:schemeClr val="dk1"/>
                </a:solidFill>
                <a:latin typeface="Corbel"/>
                <a:ea typeface="Corbel"/>
                <a:cs typeface="Corbel"/>
                <a:sym typeface="Corbel"/>
              </a:rPr>
              <a:t>Courage</a:t>
            </a:r>
            <a:endParaRPr b="1" sz="1400">
              <a:solidFill>
                <a:schemeClr val="dk1"/>
              </a:solidFill>
              <a:latin typeface="Corbel"/>
              <a:ea typeface="Corbel"/>
              <a:cs typeface="Corbel"/>
              <a:sym typeface="Corbel"/>
            </a:endParaRPr>
          </a:p>
          <a:p>
            <a:pPr indent="0" lvl="0" marL="0" marR="0" rtl="0" algn="l">
              <a:spcBef>
                <a:spcPts val="0"/>
              </a:spcBef>
              <a:spcAft>
                <a:spcPts val="0"/>
              </a:spcAft>
              <a:buNone/>
            </a:pPr>
            <a:r>
              <a:rPr lang="en-GB" sz="1400">
                <a:solidFill>
                  <a:schemeClr val="dk1"/>
                </a:solidFill>
                <a:latin typeface="Corbel"/>
                <a:ea typeface="Corbel"/>
                <a:cs typeface="Corbel"/>
                <a:sym typeface="Corbel"/>
              </a:rPr>
              <a:t>We will encourage children to have a voice and to be confident in their own opinions. We want our pupils to have the confidence to face different situations with feelings of ease, believing in our own capabilities.</a:t>
            </a:r>
            <a:endParaRPr/>
          </a:p>
          <a:p>
            <a:pPr indent="0" lvl="0" marL="0" marR="0" rtl="0" algn="l">
              <a:spcBef>
                <a:spcPts val="0"/>
              </a:spcBef>
              <a:spcAft>
                <a:spcPts val="0"/>
              </a:spcAft>
              <a:buNone/>
            </a:pPr>
            <a:r>
              <a:t/>
            </a:r>
            <a:endParaRPr sz="1800">
              <a:solidFill>
                <a:schemeClr val="dk1"/>
              </a:solidFill>
              <a:latin typeface="Corbel"/>
              <a:ea typeface="Corbel"/>
              <a:cs typeface="Corbel"/>
              <a:sym typeface="Corbe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3"/>
          <p:cNvSpPr txBox="1"/>
          <p:nvPr>
            <p:ph type="title"/>
          </p:nvPr>
        </p:nvSpPr>
        <p:spPr>
          <a:xfrm>
            <a:off x="612775" y="188913"/>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rbel"/>
              <a:buNone/>
            </a:pPr>
            <a:r>
              <a:rPr lang="en-GB"/>
              <a:t>Our Team</a:t>
            </a:r>
            <a:br>
              <a:rPr lang="en-GB"/>
            </a:br>
            <a:endParaRPr/>
          </a:p>
        </p:txBody>
      </p:sp>
      <p:sp>
        <p:nvSpPr>
          <p:cNvPr id="163" name="Google Shape;163;p3"/>
          <p:cNvSpPr txBox="1"/>
          <p:nvPr>
            <p:ph idx="1" type="body"/>
          </p:nvPr>
        </p:nvSpPr>
        <p:spPr>
          <a:xfrm>
            <a:off x="982133" y="2693504"/>
            <a:ext cx="7704667" cy="3306312"/>
          </a:xfrm>
          <a:prstGeom prst="rect">
            <a:avLst/>
          </a:prstGeom>
          <a:noFill/>
          <a:ln>
            <a:noFill/>
          </a:ln>
        </p:spPr>
        <p:txBody>
          <a:bodyPr anchorCtr="0" anchor="ctr" bIns="45700" lIns="91425" spcFirstLastPara="1" rIns="91425" wrap="square" tIns="45700">
            <a:normAutofit fontScale="25000" lnSpcReduction="20000"/>
          </a:bodyPr>
          <a:lstStyle/>
          <a:p>
            <a:pPr indent="-284035" lvl="0" marL="285750" rtl="0" algn="l">
              <a:spcBef>
                <a:spcPts val="0"/>
              </a:spcBef>
              <a:spcAft>
                <a:spcPts val="0"/>
              </a:spcAft>
              <a:buSzPct val="112599"/>
              <a:buChar char="•"/>
            </a:pPr>
            <a:r>
              <a:rPr lang="en-GB" sz="10000"/>
              <a:t>Teacher – Mrs Hood (Redkites)</a:t>
            </a:r>
            <a:endParaRPr sz="9600"/>
          </a:p>
          <a:p>
            <a:pPr indent="-284035" lvl="0" marL="285750" rtl="0" algn="l">
              <a:spcBef>
                <a:spcPts val="992"/>
              </a:spcBef>
              <a:spcAft>
                <a:spcPts val="0"/>
              </a:spcAft>
              <a:buSzPct val="112599"/>
              <a:buChar char="•"/>
            </a:pPr>
            <a:r>
              <a:rPr lang="en-GB" sz="10000"/>
              <a:t>Teaching Assistant – Miss Millie</a:t>
            </a:r>
            <a:endParaRPr sz="10000"/>
          </a:p>
          <a:p>
            <a:pPr indent="-284035" lvl="0" marL="285750" rtl="0" algn="l">
              <a:spcBef>
                <a:spcPts val="992"/>
              </a:spcBef>
              <a:spcAft>
                <a:spcPts val="0"/>
              </a:spcAft>
              <a:buSzPct val="112599"/>
              <a:buChar char="•"/>
            </a:pPr>
            <a:r>
              <a:rPr lang="en-GB" sz="10000"/>
              <a:t> Teacher – Mr Wheeler (Falcons)</a:t>
            </a:r>
            <a:endParaRPr sz="9600"/>
          </a:p>
          <a:p>
            <a:pPr indent="-284035" lvl="0" marL="285750" rtl="0" algn="l">
              <a:spcBef>
                <a:spcPts val="992"/>
              </a:spcBef>
              <a:spcAft>
                <a:spcPts val="0"/>
              </a:spcAft>
              <a:buSzPct val="112599"/>
              <a:buChar char="•"/>
            </a:pPr>
            <a:r>
              <a:rPr lang="en-GB" sz="10000"/>
              <a:t>Teaching Assistant – Mrs Eastwood (Falcons)</a:t>
            </a:r>
            <a:endParaRPr sz="9600"/>
          </a:p>
          <a:p>
            <a:pPr indent="-105283" lvl="0" marL="285750" rtl="0" algn="l">
              <a:spcBef>
                <a:spcPts val="992"/>
              </a:spcBef>
              <a:spcAft>
                <a:spcPts val="0"/>
              </a:spcAft>
              <a:buSzPct val="40600"/>
              <a:buNone/>
            </a:pPr>
            <a:r>
              <a:t/>
            </a:r>
            <a:endParaRPr sz="10000"/>
          </a:p>
          <a:p>
            <a:pPr indent="-284035" lvl="0" marL="285750" rtl="0" algn="l">
              <a:spcBef>
                <a:spcPts val="992"/>
              </a:spcBef>
              <a:spcAft>
                <a:spcPts val="0"/>
              </a:spcAft>
              <a:buSzPct val="112599"/>
              <a:buChar char="•"/>
            </a:pPr>
            <a:r>
              <a:rPr lang="en-GB" sz="10000"/>
              <a:t>Mr Hobbs (Monday pm)</a:t>
            </a:r>
            <a:endParaRPr sz="9600"/>
          </a:p>
          <a:p>
            <a:pPr indent="-284035" lvl="0" marL="285750" rtl="0" algn="l">
              <a:spcBef>
                <a:spcPts val="992"/>
              </a:spcBef>
              <a:spcAft>
                <a:spcPts val="0"/>
              </a:spcAft>
              <a:buSzPct val="112599"/>
              <a:buChar char="•"/>
            </a:pPr>
            <a:r>
              <a:rPr lang="en-GB" sz="10000"/>
              <a:t>Mrs Culley (Monday pm)</a:t>
            </a:r>
            <a:endParaRPr sz="9600"/>
          </a:p>
          <a:p>
            <a:pPr indent="-284035" lvl="0" marL="285750" rtl="0" algn="l">
              <a:spcBef>
                <a:spcPts val="992"/>
              </a:spcBef>
              <a:spcAft>
                <a:spcPts val="0"/>
              </a:spcAft>
              <a:buSzPct val="112599"/>
              <a:buChar char="•"/>
            </a:pPr>
            <a:r>
              <a:rPr lang="en-GB" sz="10000"/>
              <a:t>Miss Bradbury (Wednesday 8.40 – 10.45 ) Falcons Only</a:t>
            </a:r>
            <a:endParaRPr sz="10000"/>
          </a:p>
          <a:p>
            <a:pPr indent="-105283" lvl="0" marL="285750" rtl="0" algn="l">
              <a:spcBef>
                <a:spcPts val="992"/>
              </a:spcBef>
              <a:spcAft>
                <a:spcPts val="0"/>
              </a:spcAft>
              <a:buSzPct val="40600"/>
              <a:buNone/>
            </a:pPr>
            <a:r>
              <a:t/>
            </a:r>
            <a:endParaRPr sz="10000"/>
          </a:p>
          <a:p>
            <a:pPr indent="-285750" lvl="0" marL="285750" rtl="0" algn="l">
              <a:spcBef>
                <a:spcPts val="992"/>
              </a:spcBef>
              <a:spcAft>
                <a:spcPts val="0"/>
              </a:spcAft>
              <a:buSzPct val="145000"/>
              <a:buFont typeface="Noto Sans Symbols"/>
              <a:buNone/>
            </a:pPr>
            <a:r>
              <a:t/>
            </a:r>
            <a:endParaRPr sz="2800"/>
          </a:p>
          <a:p>
            <a:pPr indent="-131064" lvl="0" marL="285750" rtl="0" algn="l">
              <a:spcBef>
                <a:spcPts val="936"/>
              </a:spcBef>
              <a:spcAft>
                <a:spcPts val="0"/>
              </a:spcAft>
              <a:buSzPct val="145000"/>
              <a:buNone/>
            </a:pPr>
            <a:r>
              <a:t/>
            </a:r>
            <a:endParaRPr/>
          </a:p>
          <a:p>
            <a:pPr indent="-285750" lvl="0" marL="285750" rtl="0" algn="r">
              <a:spcBef>
                <a:spcPts val="936"/>
              </a:spcBef>
              <a:spcAft>
                <a:spcPts val="0"/>
              </a:spcAft>
              <a:buSzPct val="145000"/>
              <a:buFont typeface="Noto Sans Symbols"/>
              <a:buNone/>
            </a:pPr>
            <a:r>
              <a:t/>
            </a:r>
            <a:endParaRPr/>
          </a:p>
          <a:p>
            <a:pPr indent="-285750" lvl="0" marL="285750" rtl="0" algn="r">
              <a:spcBef>
                <a:spcPts val="936"/>
              </a:spcBef>
              <a:spcAft>
                <a:spcPts val="0"/>
              </a:spcAft>
              <a:buSzPct val="145000"/>
              <a:buFont typeface="Noto Sans Symbols"/>
              <a:buNone/>
            </a:pPr>
            <a:r>
              <a:t/>
            </a:r>
            <a:endParaRPr/>
          </a:p>
          <a:p>
            <a:pPr indent="-285750" lvl="0" marL="285750" rtl="0" algn="r">
              <a:spcBef>
                <a:spcPts val="936"/>
              </a:spcBef>
              <a:spcAft>
                <a:spcPts val="0"/>
              </a:spcAft>
              <a:buSzPct val="145000"/>
              <a:buFont typeface="Noto Sans Symbols"/>
              <a:buNone/>
            </a:pPr>
            <a:r>
              <a:t/>
            </a:r>
            <a:endParaRPr/>
          </a:p>
          <a:p>
            <a:pPr indent="-285750" lvl="0" marL="285750" rtl="0" algn="r">
              <a:spcBef>
                <a:spcPts val="936"/>
              </a:spcBef>
              <a:spcAft>
                <a:spcPts val="0"/>
              </a:spcAft>
              <a:buSzPct val="145000"/>
              <a:buFont typeface="Noto Sans Symbols"/>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4"/>
          <p:cNvSpPr txBox="1"/>
          <p:nvPr>
            <p:ph type="title"/>
          </p:nvPr>
        </p:nvSpPr>
        <p:spPr>
          <a:xfrm>
            <a:off x="982133" y="457201"/>
            <a:ext cx="7704667" cy="81155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lang="en-GB"/>
              <a:t>Uniforms</a:t>
            </a:r>
            <a:endParaRPr/>
          </a:p>
        </p:txBody>
      </p:sp>
      <p:sp>
        <p:nvSpPr>
          <p:cNvPr id="170" name="Google Shape;170;p4"/>
          <p:cNvSpPr txBox="1"/>
          <p:nvPr>
            <p:ph idx="1" type="body"/>
          </p:nvPr>
        </p:nvSpPr>
        <p:spPr>
          <a:xfrm>
            <a:off x="1187624" y="1196752"/>
            <a:ext cx="8515350" cy="4495800"/>
          </a:xfrm>
          <a:prstGeom prst="rect">
            <a:avLst/>
          </a:prstGeom>
          <a:noFill/>
          <a:ln>
            <a:noFill/>
          </a:ln>
        </p:spPr>
        <p:txBody>
          <a:bodyPr anchorCtr="0" anchor="ctr" bIns="45700" lIns="91425" spcFirstLastPara="1" rIns="91425" wrap="square" tIns="45700">
            <a:normAutofit lnSpcReduction="10000"/>
          </a:bodyPr>
          <a:lstStyle/>
          <a:p>
            <a:pPr indent="-285750" lvl="0" marL="285750" rtl="0" algn="l">
              <a:spcBef>
                <a:spcPts val="0"/>
              </a:spcBef>
              <a:spcAft>
                <a:spcPts val="0"/>
              </a:spcAft>
              <a:buSzPts val="4060"/>
              <a:buFont typeface="Noto Sans Symbols"/>
              <a:buNone/>
            </a:pPr>
            <a:r>
              <a:t/>
            </a:r>
            <a:endParaRPr sz="2800"/>
          </a:p>
          <a:p>
            <a:pPr indent="-285750" lvl="0" marL="285750" rtl="0" algn="l">
              <a:spcBef>
                <a:spcPts val="1160"/>
              </a:spcBef>
              <a:spcAft>
                <a:spcPts val="0"/>
              </a:spcAft>
              <a:buSzPts val="4060"/>
              <a:buChar char="•"/>
            </a:pPr>
            <a:r>
              <a:rPr lang="en-GB" sz="2800"/>
              <a:t>Black school shoes (not trainers).</a:t>
            </a:r>
            <a:endParaRPr/>
          </a:p>
          <a:p>
            <a:pPr indent="-285750" lvl="0" marL="285750" rtl="0" algn="l">
              <a:spcBef>
                <a:spcPts val="1160"/>
              </a:spcBef>
              <a:spcAft>
                <a:spcPts val="0"/>
              </a:spcAft>
              <a:buSzPts val="4060"/>
              <a:buChar char="•"/>
            </a:pPr>
            <a:r>
              <a:rPr lang="en-GB" sz="2800"/>
              <a:t>P.E. kit  worn on PE days including tracksuit bottoms/jogging bottoms for when the weather       gets colder. No branded hoodies or jumpers to be worn. </a:t>
            </a:r>
            <a:endParaRPr/>
          </a:p>
          <a:p>
            <a:pPr indent="-285750" lvl="0" marL="285750" rtl="0" algn="l">
              <a:spcBef>
                <a:spcPts val="1160"/>
              </a:spcBef>
              <a:spcAft>
                <a:spcPts val="0"/>
              </a:spcAft>
              <a:buSzPts val="4060"/>
              <a:buChar char="•"/>
            </a:pPr>
            <a:r>
              <a:rPr lang="en-GB" sz="2800"/>
              <a:t>PE days for both classes – Monday/Wednesday</a:t>
            </a:r>
            <a:endParaRPr sz="2800"/>
          </a:p>
          <a:p>
            <a:pPr indent="-285750" lvl="0" marL="285750" rtl="0" algn="l">
              <a:spcBef>
                <a:spcPts val="1160"/>
              </a:spcBef>
              <a:spcAft>
                <a:spcPts val="0"/>
              </a:spcAft>
              <a:buSzPts val="4060"/>
              <a:buChar char="•"/>
            </a:pPr>
            <a:r>
              <a:rPr lang="en-GB" sz="2800"/>
              <a:t>Hair bands, ribbons and slides must be red, black or white.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37d968a9593_0_0"/>
          <p:cNvSpPr txBox="1"/>
          <p:nvPr>
            <p:ph type="title"/>
          </p:nvPr>
        </p:nvSpPr>
        <p:spPr>
          <a:xfrm>
            <a:off x="982125" y="457200"/>
            <a:ext cx="7704600" cy="817200"/>
          </a:xfrm>
          <a:prstGeom prst="rect">
            <a:avLst/>
          </a:prstGeom>
        </p:spPr>
        <p:txBody>
          <a:bodyPr anchorCtr="0" anchor="ctr" bIns="45700" lIns="91425" spcFirstLastPara="1" rIns="91425" wrap="square" tIns="45700">
            <a:normAutofit/>
          </a:bodyPr>
          <a:lstStyle/>
          <a:p>
            <a:pPr indent="0" lvl="0" marL="0" rtl="0" algn="ctr">
              <a:spcBef>
                <a:spcPts val="0"/>
              </a:spcBef>
              <a:spcAft>
                <a:spcPts val="0"/>
              </a:spcAft>
              <a:buNone/>
            </a:pPr>
            <a:r>
              <a:rPr lang="en-GB"/>
              <a:t>Homework</a:t>
            </a:r>
            <a:endParaRPr/>
          </a:p>
        </p:txBody>
      </p:sp>
      <p:pic>
        <p:nvPicPr>
          <p:cNvPr id="177" name="Google Shape;177;g37d968a9593_0_0"/>
          <p:cNvPicPr preferRelativeResize="0"/>
          <p:nvPr/>
        </p:nvPicPr>
        <p:blipFill>
          <a:blip r:embed="rId3">
            <a:alphaModFix/>
          </a:blip>
          <a:stretch>
            <a:fillRect/>
          </a:stretch>
        </p:blipFill>
        <p:spPr>
          <a:xfrm>
            <a:off x="152400" y="1426800"/>
            <a:ext cx="8839201" cy="519424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9"/>
          <p:cNvSpPr txBox="1"/>
          <p:nvPr>
            <p:ph type="title"/>
          </p:nvPr>
        </p:nvSpPr>
        <p:spPr>
          <a:xfrm>
            <a:off x="1043608" y="-99392"/>
            <a:ext cx="7704667" cy="620688"/>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rbel"/>
              <a:buNone/>
            </a:pPr>
            <a:r>
              <a:rPr lang="en-GB"/>
              <a:t>Homework</a:t>
            </a:r>
            <a:endParaRPr/>
          </a:p>
        </p:txBody>
      </p:sp>
      <p:sp>
        <p:nvSpPr>
          <p:cNvPr id="184" name="Google Shape;184;p9"/>
          <p:cNvSpPr txBox="1"/>
          <p:nvPr>
            <p:ph idx="1" type="body"/>
          </p:nvPr>
        </p:nvSpPr>
        <p:spPr>
          <a:xfrm>
            <a:off x="1259632" y="404664"/>
            <a:ext cx="7884368" cy="7965405"/>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2900"/>
              <a:buChar char="•"/>
            </a:pPr>
            <a:r>
              <a:rPr lang="en-GB" sz="2000"/>
              <a:t>A piece of work from the CPG workbooks will be set on a Monday</a:t>
            </a:r>
            <a:endParaRPr sz="2000"/>
          </a:p>
          <a:p>
            <a:pPr indent="-285750" lvl="0" marL="285750" rtl="0" algn="l">
              <a:spcBef>
                <a:spcPts val="600"/>
              </a:spcBef>
              <a:spcAft>
                <a:spcPts val="0"/>
              </a:spcAft>
              <a:buSzPts val="2900"/>
              <a:buChar char="•"/>
            </a:pPr>
            <a:r>
              <a:rPr lang="en-GB" sz="2000"/>
              <a:t>Both due in the following Monday</a:t>
            </a:r>
            <a:endParaRPr/>
          </a:p>
          <a:p>
            <a:pPr indent="-285750" lvl="0" marL="285750" rtl="0" algn="l">
              <a:spcBef>
                <a:spcPts val="600"/>
              </a:spcBef>
              <a:spcAft>
                <a:spcPts val="0"/>
              </a:spcAft>
              <a:buSzPts val="2900"/>
              <a:buChar char="•"/>
            </a:pPr>
            <a:r>
              <a:rPr lang="en-GB" sz="2000"/>
              <a:t>Spellings will be set on a Wednesday and tested the following Wednesday.</a:t>
            </a:r>
            <a:endParaRPr sz="2000"/>
          </a:p>
          <a:p>
            <a:pPr indent="-285750" lvl="0" marL="285750" rtl="0" algn="l">
              <a:spcBef>
                <a:spcPts val="600"/>
              </a:spcBef>
              <a:spcAft>
                <a:spcPts val="0"/>
              </a:spcAft>
              <a:buSzPts val="2900"/>
              <a:buChar char="•"/>
            </a:pPr>
            <a:r>
              <a:rPr lang="en-GB" sz="2000"/>
              <a:t>Homework will consist of</a:t>
            </a:r>
            <a:endParaRPr sz="2000"/>
          </a:p>
          <a:p>
            <a:pPr indent="-514350" lvl="1" marL="835025" rtl="0" algn="l">
              <a:spcBef>
                <a:spcPts val="600"/>
              </a:spcBef>
              <a:spcAft>
                <a:spcPts val="0"/>
              </a:spcAft>
              <a:buSzPts val="2900"/>
              <a:buFont typeface="Noto Sans Symbols"/>
              <a:buChar char="❑"/>
            </a:pPr>
            <a:r>
              <a:rPr lang="en-GB"/>
              <a:t>Spellings </a:t>
            </a:r>
            <a:endParaRPr/>
          </a:p>
          <a:p>
            <a:pPr indent="-514350" lvl="1" marL="835025" rtl="0" algn="l">
              <a:spcBef>
                <a:spcPts val="600"/>
              </a:spcBef>
              <a:spcAft>
                <a:spcPts val="0"/>
              </a:spcAft>
              <a:buSzPts val="2900"/>
              <a:buFont typeface="Noto Sans Symbols"/>
              <a:buChar char="❑"/>
            </a:pPr>
            <a:r>
              <a:rPr lang="en-GB"/>
              <a:t>Reading (20 minutes a day - recorded at least three times in reading diary – checked on a Friday).</a:t>
            </a:r>
            <a:endParaRPr/>
          </a:p>
          <a:p>
            <a:pPr indent="-514350" lvl="1" marL="835025" rtl="0" algn="l">
              <a:spcBef>
                <a:spcPts val="600"/>
              </a:spcBef>
              <a:spcAft>
                <a:spcPts val="0"/>
              </a:spcAft>
              <a:buSzPts val="2900"/>
              <a:buFont typeface="Noto Sans Symbols"/>
              <a:buChar char="❑"/>
            </a:pPr>
            <a:r>
              <a:rPr lang="en-GB"/>
              <a:t> One piece of work from CPG workbooks</a:t>
            </a:r>
            <a:endParaRPr/>
          </a:p>
          <a:p>
            <a:pPr indent="-514350" lvl="1" marL="835025" rtl="0" algn="l">
              <a:spcBef>
                <a:spcPts val="600"/>
              </a:spcBef>
              <a:spcAft>
                <a:spcPts val="0"/>
              </a:spcAft>
              <a:buSzPts val="2900"/>
              <a:buFont typeface="Noto Sans Symbols"/>
              <a:buChar char="❑"/>
            </a:pPr>
            <a:r>
              <a:rPr lang="en-GB"/>
              <a:t>Times tables (through Times Table Rock Stars)</a:t>
            </a:r>
            <a:endParaRPr/>
          </a:p>
          <a:p>
            <a:pPr indent="-514350" lvl="1" marL="835025" rtl="0" algn="l">
              <a:spcBef>
                <a:spcPts val="600"/>
              </a:spcBef>
              <a:spcAft>
                <a:spcPts val="0"/>
              </a:spcAft>
              <a:buSzPts val="2900"/>
              <a:buFont typeface="Noto Sans Symbols"/>
              <a:buChar char="❑"/>
            </a:pPr>
            <a:r>
              <a:rPr lang="en-GB"/>
              <a:t>One piece of optional family homework</a:t>
            </a:r>
            <a:endParaRPr/>
          </a:p>
          <a:p>
            <a:pPr indent="-285750" lvl="0" marL="285750" rtl="0" algn="l">
              <a:spcBef>
                <a:spcPts val="600"/>
              </a:spcBef>
              <a:spcAft>
                <a:spcPts val="0"/>
              </a:spcAft>
              <a:buSzPts val="2900"/>
              <a:buChar char="•"/>
            </a:pPr>
            <a:r>
              <a:rPr lang="en-GB" sz="2000"/>
              <a:t>Presentation – handwriting pen used for writing, pencil for     drawing and a ruler for any lines.</a:t>
            </a:r>
            <a:endParaRPr/>
          </a:p>
          <a:p>
            <a:pPr indent="0" lvl="0" marL="0" rtl="0" algn="l">
              <a:spcBef>
                <a:spcPts val="600"/>
              </a:spcBef>
              <a:spcAft>
                <a:spcPts val="0"/>
              </a:spcAft>
              <a:buSzPts val="2900"/>
              <a:buNone/>
            </a:pPr>
            <a:r>
              <a:t/>
            </a:r>
            <a:endParaRPr sz="2000"/>
          </a:p>
          <a:p>
            <a:pPr indent="0" lvl="0" marL="0" rtl="0" algn="l">
              <a:spcBef>
                <a:spcPts val="600"/>
              </a:spcBef>
              <a:spcAft>
                <a:spcPts val="0"/>
              </a:spcAft>
              <a:buSzPts val="2900"/>
              <a:buNone/>
            </a:pPr>
            <a:r>
              <a:t/>
            </a:r>
            <a:endParaRPr sz="2000"/>
          </a:p>
          <a:p>
            <a:pPr indent="-330200" lvl="0" marL="514350" rtl="0" algn="l">
              <a:spcBef>
                <a:spcPts val="600"/>
              </a:spcBef>
              <a:spcAft>
                <a:spcPts val="0"/>
              </a:spcAft>
              <a:buSzPts val="2900"/>
              <a:buNone/>
            </a:pPr>
            <a:r>
              <a:t/>
            </a:r>
            <a:endParaRPr sz="2000"/>
          </a:p>
          <a:p>
            <a:pPr indent="-293370" lvl="0" marL="514350" rtl="0" algn="l">
              <a:spcBef>
                <a:spcPts val="1080"/>
              </a:spcBef>
              <a:spcAft>
                <a:spcPts val="0"/>
              </a:spcAft>
              <a:buSzPts val="3480"/>
              <a:buFont typeface="Noto Sans Symbols"/>
              <a:buNone/>
            </a:pPr>
            <a:r>
              <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5"/>
          <p:cNvSpPr txBox="1"/>
          <p:nvPr>
            <p:ph type="title"/>
          </p:nvPr>
        </p:nvSpPr>
        <p:spPr>
          <a:xfrm>
            <a:off x="1043608" y="188640"/>
            <a:ext cx="7704667" cy="66754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rbel"/>
              <a:buNone/>
            </a:pPr>
            <a:br>
              <a:rPr lang="en-GB"/>
            </a:br>
            <a:r>
              <a:rPr lang="en-GB"/>
              <a:t>Communication</a:t>
            </a:r>
            <a:br>
              <a:rPr lang="en-GB"/>
            </a:br>
            <a:br>
              <a:rPr lang="en-GB"/>
            </a:br>
            <a:endParaRPr/>
          </a:p>
        </p:txBody>
      </p:sp>
      <p:sp>
        <p:nvSpPr>
          <p:cNvPr id="190" name="Google Shape;190;p5"/>
          <p:cNvSpPr txBox="1"/>
          <p:nvPr>
            <p:ph idx="1" type="body"/>
          </p:nvPr>
        </p:nvSpPr>
        <p:spPr>
          <a:xfrm>
            <a:off x="1259632" y="1556792"/>
            <a:ext cx="7704667" cy="3332816"/>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SzPts val="4060"/>
              <a:buNone/>
            </a:pPr>
            <a:r>
              <a:t/>
            </a:r>
            <a:endParaRPr sz="2800"/>
          </a:p>
          <a:p>
            <a:pPr indent="-285750" lvl="0" marL="285750" rtl="0" algn="l">
              <a:spcBef>
                <a:spcPts val="1160"/>
              </a:spcBef>
              <a:spcAft>
                <a:spcPts val="0"/>
              </a:spcAft>
              <a:buSzPts val="4060"/>
              <a:buChar char="•"/>
            </a:pPr>
            <a:r>
              <a:rPr lang="en-GB" sz="2800"/>
              <a:t>If you would like to speak to us outside parents’ evening times, please feel free to email or make an appointment through the office.</a:t>
            </a:r>
            <a:endParaRPr/>
          </a:p>
          <a:p>
            <a:pPr indent="-285750" lvl="0" marL="285750" rtl="0" algn="l">
              <a:spcBef>
                <a:spcPts val="1160"/>
              </a:spcBef>
              <a:spcAft>
                <a:spcPts val="0"/>
              </a:spcAft>
              <a:buSzPts val="4060"/>
              <a:buChar char="•"/>
            </a:pPr>
            <a:r>
              <a:rPr lang="en-GB" sz="2800"/>
              <a:t>Alternatively, if it is a quick discussion, then please catch us on the door before or after school.</a:t>
            </a:r>
            <a:endParaRPr/>
          </a:p>
          <a:p>
            <a:pPr indent="-27940" lvl="0" marL="285750" rtl="0" algn="l">
              <a:spcBef>
                <a:spcPts val="1160"/>
              </a:spcBef>
              <a:spcAft>
                <a:spcPts val="0"/>
              </a:spcAft>
              <a:buSzPts val="4060"/>
              <a:buNone/>
            </a:pPr>
            <a:r>
              <a:t/>
            </a:r>
            <a:endParaRPr sz="2800"/>
          </a:p>
          <a:p>
            <a:pPr indent="0" lvl="0" marL="0" rtl="0" algn="l">
              <a:spcBef>
                <a:spcPts val="1160"/>
              </a:spcBef>
              <a:spcAft>
                <a:spcPts val="0"/>
              </a:spcAft>
              <a:buSzPts val="4060"/>
              <a:buNone/>
            </a:pPr>
            <a:r>
              <a:t/>
            </a:r>
            <a:endParaRPr sz="2800"/>
          </a:p>
          <a:p>
            <a:pPr indent="0" lvl="0" marL="0" rtl="0" algn="l">
              <a:spcBef>
                <a:spcPts val="1160"/>
              </a:spcBef>
              <a:spcAft>
                <a:spcPts val="0"/>
              </a:spcAft>
              <a:buSzPts val="4060"/>
              <a:buNone/>
            </a:pPr>
            <a:r>
              <a:t/>
            </a:r>
            <a:endParaRPr sz="2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6"/>
          <p:cNvSpPr/>
          <p:nvPr/>
        </p:nvSpPr>
        <p:spPr>
          <a:xfrm>
            <a:off x="2871051" y="194474"/>
            <a:ext cx="6117600" cy="6725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000">
                <a:solidFill>
                  <a:srgbClr val="000000"/>
                </a:solidFill>
                <a:latin typeface="Corbel"/>
                <a:ea typeface="Corbel"/>
                <a:cs typeface="Corbel"/>
                <a:sym typeface="Corbel"/>
              </a:rPr>
              <a:t>Key Events</a:t>
            </a:r>
            <a:endParaRPr/>
          </a:p>
          <a:p>
            <a:pPr indent="0" lvl="0" marL="0" marR="0" rtl="0" algn="l">
              <a:spcBef>
                <a:spcPts val="0"/>
              </a:spcBef>
              <a:spcAft>
                <a:spcPts val="0"/>
              </a:spcAft>
              <a:buNone/>
            </a:pPr>
            <a:r>
              <a:t/>
            </a:r>
            <a:endParaRPr sz="2800">
              <a:solidFill>
                <a:srgbClr val="000000"/>
              </a:solidFill>
              <a:latin typeface="Corbel"/>
              <a:ea typeface="Corbel"/>
              <a:cs typeface="Corbel"/>
              <a:sym typeface="Corbel"/>
            </a:endParaRPr>
          </a:p>
          <a:p>
            <a:pPr indent="0" lvl="0" marL="0" marR="0" rtl="0" algn="l">
              <a:spcBef>
                <a:spcPts val="0"/>
              </a:spcBef>
              <a:spcAft>
                <a:spcPts val="0"/>
              </a:spcAft>
              <a:buNone/>
            </a:pPr>
            <a:r>
              <a:rPr lang="en-GB" sz="2800">
                <a:solidFill>
                  <a:srgbClr val="000000"/>
                </a:solidFill>
                <a:latin typeface="Corbel"/>
                <a:ea typeface="Corbel"/>
                <a:cs typeface="Corbel"/>
                <a:sym typeface="Corbel"/>
              </a:rPr>
              <a:t>Open Evenings – Secondary ?</a:t>
            </a:r>
            <a:endParaRPr sz="2800">
              <a:solidFill>
                <a:srgbClr val="000000"/>
              </a:solidFill>
              <a:latin typeface="Corbel"/>
              <a:ea typeface="Corbel"/>
              <a:cs typeface="Corbel"/>
              <a:sym typeface="Corbel"/>
            </a:endParaRPr>
          </a:p>
          <a:p>
            <a:pPr indent="0" lvl="0" marL="0" marR="0" rtl="0" algn="l">
              <a:spcBef>
                <a:spcPts val="0"/>
              </a:spcBef>
              <a:spcAft>
                <a:spcPts val="0"/>
              </a:spcAft>
              <a:buNone/>
            </a:pPr>
            <a:r>
              <a:t/>
            </a:r>
            <a:endParaRPr sz="2800">
              <a:latin typeface="Corbel"/>
              <a:ea typeface="Corbel"/>
              <a:cs typeface="Corbel"/>
              <a:sym typeface="Corbel"/>
            </a:endParaRPr>
          </a:p>
          <a:p>
            <a:pPr indent="0" lvl="0" marL="0" marR="0" rtl="0" algn="l">
              <a:spcBef>
                <a:spcPts val="0"/>
              </a:spcBef>
              <a:spcAft>
                <a:spcPts val="0"/>
              </a:spcAft>
              <a:buNone/>
            </a:pPr>
            <a:r>
              <a:rPr lang="en-GB" sz="2800">
                <a:latin typeface="Corbel"/>
                <a:ea typeface="Corbel"/>
                <a:cs typeface="Corbel"/>
                <a:sym typeface="Corbel"/>
              </a:rPr>
              <a:t>Class Assemblies - </a:t>
            </a:r>
            <a:r>
              <a:rPr lang="en-GB" sz="2800">
                <a:latin typeface="Corbel"/>
                <a:ea typeface="Corbel"/>
                <a:cs typeface="Corbel"/>
                <a:sym typeface="Corbel"/>
              </a:rPr>
              <a:t>Red Kites</a:t>
            </a:r>
            <a:r>
              <a:rPr lang="en-GB" sz="2800">
                <a:latin typeface="Corbel"/>
                <a:ea typeface="Corbel"/>
                <a:cs typeface="Corbel"/>
                <a:sym typeface="Corbel"/>
              </a:rPr>
              <a:t> 10.10.25</a:t>
            </a:r>
            <a:endParaRPr sz="2800">
              <a:latin typeface="Corbel"/>
              <a:ea typeface="Corbel"/>
              <a:cs typeface="Corbel"/>
              <a:sym typeface="Corbel"/>
            </a:endParaRPr>
          </a:p>
          <a:p>
            <a:pPr indent="0" lvl="0" marL="0" marR="0" rtl="0" algn="l">
              <a:spcBef>
                <a:spcPts val="0"/>
              </a:spcBef>
              <a:spcAft>
                <a:spcPts val="0"/>
              </a:spcAft>
              <a:buNone/>
            </a:pPr>
            <a:r>
              <a:rPr lang="en-GB" sz="2800">
                <a:latin typeface="Corbel"/>
                <a:ea typeface="Corbel"/>
                <a:cs typeface="Corbel"/>
                <a:sym typeface="Corbel"/>
              </a:rPr>
              <a:t>                                    - Falcons 21.11.25</a:t>
            </a:r>
            <a:endParaRPr sz="2800">
              <a:latin typeface="Corbel"/>
              <a:ea typeface="Corbel"/>
              <a:cs typeface="Corbel"/>
              <a:sym typeface="Corbel"/>
            </a:endParaRPr>
          </a:p>
          <a:p>
            <a:pPr indent="0" lvl="0" marL="0" marR="0" rtl="0" algn="l">
              <a:spcBef>
                <a:spcPts val="0"/>
              </a:spcBef>
              <a:spcAft>
                <a:spcPts val="0"/>
              </a:spcAft>
              <a:buNone/>
            </a:pPr>
            <a:r>
              <a:rPr lang="en-GB" sz="2800">
                <a:latin typeface="Corbel"/>
                <a:ea typeface="Corbel"/>
                <a:cs typeface="Corbel"/>
                <a:sym typeface="Corbel"/>
              </a:rPr>
              <a:t>                                     </a:t>
            </a:r>
            <a:endParaRPr sz="2800">
              <a:solidFill>
                <a:srgbClr val="000000"/>
              </a:solidFill>
              <a:latin typeface="Corbel"/>
              <a:ea typeface="Corbel"/>
              <a:cs typeface="Corbel"/>
              <a:sym typeface="Corbel"/>
            </a:endParaRPr>
          </a:p>
          <a:p>
            <a:pPr indent="0" lvl="0" marL="0" marR="0" rtl="0" algn="l">
              <a:spcBef>
                <a:spcPts val="0"/>
              </a:spcBef>
              <a:spcAft>
                <a:spcPts val="0"/>
              </a:spcAft>
              <a:buNone/>
            </a:pPr>
            <a:r>
              <a:rPr lang="en-GB" sz="2800">
                <a:solidFill>
                  <a:schemeClr val="dk1"/>
                </a:solidFill>
                <a:latin typeface="Corbel"/>
                <a:ea typeface="Corbel"/>
                <a:cs typeface="Corbel"/>
                <a:sym typeface="Corbel"/>
              </a:rPr>
              <a:t>KS2 Tests – 11</a:t>
            </a:r>
            <a:r>
              <a:rPr baseline="30000" lang="en-GB" sz="2800">
                <a:solidFill>
                  <a:schemeClr val="dk1"/>
                </a:solidFill>
                <a:latin typeface="Corbel"/>
                <a:ea typeface="Corbel"/>
                <a:cs typeface="Corbel"/>
                <a:sym typeface="Corbel"/>
              </a:rPr>
              <a:t>th</a:t>
            </a:r>
            <a:r>
              <a:rPr lang="en-GB" sz="2800">
                <a:solidFill>
                  <a:schemeClr val="dk1"/>
                </a:solidFill>
                <a:latin typeface="Corbel"/>
                <a:ea typeface="Corbel"/>
                <a:cs typeface="Corbel"/>
                <a:sym typeface="Corbel"/>
              </a:rPr>
              <a:t> – 14</a:t>
            </a:r>
            <a:r>
              <a:rPr baseline="30000" lang="en-GB" sz="2800">
                <a:solidFill>
                  <a:schemeClr val="dk1"/>
                </a:solidFill>
                <a:latin typeface="Corbel"/>
                <a:ea typeface="Corbel"/>
                <a:cs typeface="Corbel"/>
                <a:sym typeface="Corbel"/>
              </a:rPr>
              <a:t>th</a:t>
            </a:r>
            <a:r>
              <a:rPr lang="en-GB" sz="2800">
                <a:solidFill>
                  <a:schemeClr val="dk1"/>
                </a:solidFill>
                <a:latin typeface="Corbel"/>
                <a:ea typeface="Corbel"/>
                <a:cs typeface="Corbel"/>
                <a:sym typeface="Corbel"/>
              </a:rPr>
              <a:t> May</a:t>
            </a:r>
            <a:endParaRPr sz="2800">
              <a:solidFill>
                <a:schemeClr val="dk1"/>
              </a:solidFill>
              <a:latin typeface="Corbel"/>
              <a:ea typeface="Corbel"/>
              <a:cs typeface="Corbel"/>
              <a:sym typeface="Corbel"/>
            </a:endParaRPr>
          </a:p>
          <a:p>
            <a:pPr indent="0" lvl="0" marL="0" marR="0" rtl="0" algn="l">
              <a:spcBef>
                <a:spcPts val="0"/>
              </a:spcBef>
              <a:spcAft>
                <a:spcPts val="0"/>
              </a:spcAft>
              <a:buNone/>
            </a:pPr>
            <a:r>
              <a:t/>
            </a:r>
            <a:endParaRPr sz="2800">
              <a:solidFill>
                <a:schemeClr val="dk1"/>
              </a:solidFill>
              <a:latin typeface="Corbel"/>
              <a:ea typeface="Corbel"/>
              <a:cs typeface="Corbel"/>
              <a:sym typeface="Corbel"/>
            </a:endParaRPr>
          </a:p>
          <a:p>
            <a:pPr indent="0" lvl="0" marL="0" marR="0" rtl="0" algn="l">
              <a:spcBef>
                <a:spcPts val="0"/>
              </a:spcBef>
              <a:spcAft>
                <a:spcPts val="0"/>
              </a:spcAft>
              <a:buNone/>
            </a:pPr>
            <a:r>
              <a:rPr lang="en-GB" sz="2800">
                <a:solidFill>
                  <a:schemeClr val="dk1"/>
                </a:solidFill>
                <a:latin typeface="Corbel"/>
                <a:ea typeface="Corbel"/>
                <a:cs typeface="Corbel"/>
                <a:sym typeface="Corbel"/>
              </a:rPr>
              <a:t>Taster Days – July</a:t>
            </a:r>
            <a:endParaRPr/>
          </a:p>
          <a:p>
            <a:pPr indent="0" lvl="0" marL="0" marR="0" rtl="0" algn="l">
              <a:spcBef>
                <a:spcPts val="0"/>
              </a:spcBef>
              <a:spcAft>
                <a:spcPts val="0"/>
              </a:spcAft>
              <a:buNone/>
            </a:pPr>
            <a:r>
              <a:t/>
            </a:r>
            <a:endParaRPr sz="2800">
              <a:solidFill>
                <a:schemeClr val="dk1"/>
              </a:solidFill>
              <a:latin typeface="Corbel"/>
              <a:ea typeface="Corbel"/>
              <a:cs typeface="Corbel"/>
              <a:sym typeface="Corbel"/>
            </a:endParaRPr>
          </a:p>
          <a:p>
            <a:pPr indent="0" lvl="0" marL="0" marR="0" rtl="0" algn="l">
              <a:spcBef>
                <a:spcPts val="0"/>
              </a:spcBef>
              <a:spcAft>
                <a:spcPts val="0"/>
              </a:spcAft>
              <a:buNone/>
            </a:pPr>
            <a:r>
              <a:rPr lang="en-GB" sz="2800">
                <a:solidFill>
                  <a:schemeClr val="dk1"/>
                </a:solidFill>
                <a:latin typeface="Corbel"/>
                <a:ea typeface="Corbel"/>
                <a:cs typeface="Corbel"/>
                <a:sym typeface="Corbel"/>
              </a:rPr>
              <a:t>School Production – Week beg 22</a:t>
            </a:r>
            <a:r>
              <a:rPr baseline="30000" lang="en-GB" sz="2800">
                <a:solidFill>
                  <a:schemeClr val="dk1"/>
                </a:solidFill>
                <a:latin typeface="Corbel"/>
                <a:ea typeface="Corbel"/>
                <a:cs typeface="Corbel"/>
                <a:sym typeface="Corbel"/>
              </a:rPr>
              <a:t>nd</a:t>
            </a:r>
            <a:r>
              <a:rPr lang="en-GB" sz="2800">
                <a:solidFill>
                  <a:schemeClr val="dk1"/>
                </a:solidFill>
                <a:latin typeface="Corbel"/>
                <a:ea typeface="Corbel"/>
                <a:cs typeface="Corbel"/>
                <a:sym typeface="Corbel"/>
              </a:rPr>
              <a:t> </a:t>
            </a:r>
            <a:endParaRPr/>
          </a:p>
          <a:p>
            <a:pPr indent="0" lvl="0" marL="0" marR="0" rtl="0" algn="l">
              <a:spcBef>
                <a:spcPts val="0"/>
              </a:spcBef>
              <a:spcAft>
                <a:spcPts val="0"/>
              </a:spcAft>
              <a:buNone/>
            </a:pPr>
            <a:r>
              <a:rPr lang="en-GB" sz="2800">
                <a:solidFill>
                  <a:schemeClr val="dk1"/>
                </a:solidFill>
                <a:latin typeface="Corbel"/>
                <a:ea typeface="Corbel"/>
                <a:cs typeface="Corbel"/>
                <a:sym typeface="Corbel"/>
              </a:rPr>
              <a:t>                                          June</a:t>
            </a:r>
            <a:endParaRPr sz="2800">
              <a:solidFill>
                <a:schemeClr val="dk1"/>
              </a:solidFill>
              <a:latin typeface="Corbel"/>
              <a:ea typeface="Corbel"/>
              <a:cs typeface="Corbel"/>
              <a:sym typeface="Corbel"/>
            </a:endParaRPr>
          </a:p>
          <a:p>
            <a:pPr indent="0" lvl="0" marL="0" marR="0" rtl="0" algn="l">
              <a:spcBef>
                <a:spcPts val="0"/>
              </a:spcBef>
              <a:spcAft>
                <a:spcPts val="0"/>
              </a:spcAft>
              <a:buNone/>
            </a:pPr>
            <a:r>
              <a:rPr lang="en-GB" sz="2800">
                <a:solidFill>
                  <a:schemeClr val="dk1"/>
                </a:solidFill>
                <a:latin typeface="Corbel"/>
                <a:ea typeface="Corbel"/>
                <a:cs typeface="Corbel"/>
                <a:sym typeface="Corbel"/>
              </a:rPr>
              <a:t>Residential Trip – 29</a:t>
            </a:r>
            <a:r>
              <a:rPr baseline="30000" lang="en-GB" sz="2800">
                <a:solidFill>
                  <a:schemeClr val="dk1"/>
                </a:solidFill>
                <a:latin typeface="Corbel"/>
                <a:ea typeface="Corbel"/>
                <a:cs typeface="Corbel"/>
                <a:sym typeface="Corbel"/>
              </a:rPr>
              <a:t>th</a:t>
            </a:r>
            <a:r>
              <a:rPr lang="en-GB" sz="2800">
                <a:solidFill>
                  <a:schemeClr val="dk1"/>
                </a:solidFill>
                <a:latin typeface="Corbel"/>
                <a:ea typeface="Corbel"/>
                <a:cs typeface="Corbel"/>
                <a:sym typeface="Corbel"/>
              </a:rPr>
              <a:t> June – 3</a:t>
            </a:r>
            <a:r>
              <a:rPr baseline="30000" lang="en-GB" sz="2800">
                <a:solidFill>
                  <a:schemeClr val="dk1"/>
                </a:solidFill>
                <a:latin typeface="Corbel"/>
                <a:ea typeface="Corbel"/>
                <a:cs typeface="Corbel"/>
                <a:sym typeface="Corbel"/>
              </a:rPr>
              <a:t>rd</a:t>
            </a:r>
            <a:r>
              <a:rPr lang="en-GB" sz="2800">
                <a:solidFill>
                  <a:schemeClr val="dk1"/>
                </a:solidFill>
                <a:latin typeface="Corbel"/>
                <a:ea typeface="Corbel"/>
                <a:cs typeface="Corbel"/>
                <a:sym typeface="Corbel"/>
              </a:rPr>
              <a:t> July</a:t>
            </a:r>
            <a:endParaRPr sz="2800">
              <a:solidFill>
                <a:schemeClr val="dk1"/>
              </a:solidFill>
              <a:latin typeface="Corbel"/>
              <a:ea typeface="Corbel"/>
              <a:cs typeface="Corbel"/>
              <a:sym typeface="Corbel"/>
            </a:endParaRPr>
          </a:p>
          <a:p>
            <a:pPr indent="0" lvl="0" marL="0" marR="0" rtl="0" algn="l">
              <a:spcBef>
                <a:spcPts val="0"/>
              </a:spcBef>
              <a:spcAft>
                <a:spcPts val="0"/>
              </a:spcAft>
              <a:buNone/>
            </a:pPr>
            <a:r>
              <a:t/>
            </a:r>
            <a:endParaRPr sz="2800">
              <a:solidFill>
                <a:schemeClr val="dk1"/>
              </a:solidFill>
              <a:latin typeface="Corbel"/>
              <a:ea typeface="Corbel"/>
              <a:cs typeface="Corbel"/>
              <a:sym typeface="Corbel"/>
            </a:endParaRPr>
          </a:p>
          <a:p>
            <a:pPr indent="0" lvl="0" marL="0" marR="0" rtl="0" algn="l">
              <a:spcBef>
                <a:spcPts val="0"/>
              </a:spcBef>
              <a:spcAft>
                <a:spcPts val="0"/>
              </a:spcAft>
              <a:buNone/>
            </a:pPr>
            <a:r>
              <a:t/>
            </a:r>
            <a:endParaRPr sz="2800">
              <a:solidFill>
                <a:schemeClr val="dk1"/>
              </a:solidFill>
              <a:latin typeface="Corbel"/>
              <a:ea typeface="Corbel"/>
              <a:cs typeface="Corbel"/>
              <a:sym typeface="Corbel"/>
            </a:endParaRPr>
          </a:p>
          <a:p>
            <a:pPr indent="0" lvl="0" marL="0" marR="0" rtl="0" algn="l">
              <a:spcBef>
                <a:spcPts val="0"/>
              </a:spcBef>
              <a:spcAft>
                <a:spcPts val="0"/>
              </a:spcAft>
              <a:buNone/>
            </a:pPr>
            <a:r>
              <a:t/>
            </a:r>
            <a:endParaRPr sz="1800">
              <a:solidFill>
                <a:schemeClr val="dk1"/>
              </a:solidFill>
              <a:latin typeface="Corbel"/>
              <a:ea typeface="Corbel"/>
              <a:cs typeface="Corbel"/>
              <a:sym typeface="Corbe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7"/>
          <p:cNvSpPr txBox="1"/>
          <p:nvPr>
            <p:ph type="title"/>
          </p:nvPr>
        </p:nvSpPr>
        <p:spPr>
          <a:xfrm>
            <a:off x="734085" y="188639"/>
            <a:ext cx="7704667" cy="836712"/>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lang="en-GB"/>
              <a:t>School Day</a:t>
            </a:r>
            <a:endParaRPr/>
          </a:p>
        </p:txBody>
      </p:sp>
      <p:sp>
        <p:nvSpPr>
          <p:cNvPr id="202" name="Google Shape;202;p7"/>
          <p:cNvSpPr/>
          <p:nvPr/>
        </p:nvSpPr>
        <p:spPr>
          <a:xfrm>
            <a:off x="49915" y="1025352"/>
            <a:ext cx="9073008" cy="5832648"/>
          </a:xfrm>
          <a:prstGeom prst="rect">
            <a:avLst/>
          </a:prstGeom>
          <a:solidFill>
            <a:schemeClr val="lt1"/>
          </a:solidFill>
          <a:ln cap="rnd" cmpd="sng" w="15875">
            <a:solidFill>
              <a:srgbClr val="89141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orbel"/>
              <a:ea typeface="Corbel"/>
              <a:cs typeface="Corbel"/>
              <a:sym typeface="Corbel"/>
            </a:endParaRPr>
          </a:p>
        </p:txBody>
      </p:sp>
      <p:graphicFrame>
        <p:nvGraphicFramePr>
          <p:cNvPr id="203" name="Google Shape;203;p7"/>
          <p:cNvGraphicFramePr/>
          <p:nvPr/>
        </p:nvGraphicFramePr>
        <p:xfrm>
          <a:off x="-1" y="1025351"/>
          <a:ext cx="3000000" cy="3000000"/>
        </p:xfrm>
        <a:graphic>
          <a:graphicData uri="http://schemas.openxmlformats.org/drawingml/2006/table">
            <a:tbl>
              <a:tblPr>
                <a:noFill/>
                <a:tableStyleId>{FACB838B-9704-40AE-AC5D-82E09208BF2D}</a:tableStyleId>
              </a:tblPr>
              <a:tblGrid>
                <a:gridCol w="1106225"/>
                <a:gridCol w="330050"/>
                <a:gridCol w="514300"/>
                <a:gridCol w="588300"/>
                <a:gridCol w="126800"/>
                <a:gridCol w="998150"/>
                <a:gridCol w="338750"/>
                <a:gridCol w="308300"/>
                <a:gridCol w="1550875"/>
                <a:gridCol w="402600"/>
                <a:gridCol w="1188000"/>
                <a:gridCol w="1670600"/>
              </a:tblGrid>
              <a:tr h="540500">
                <a:tc>
                  <a:txBody>
                    <a:bodyPr/>
                    <a:lstStyle/>
                    <a:p>
                      <a:pPr indent="0" lvl="0" marL="0" marR="0" rtl="0" algn="l">
                        <a:lnSpc>
                          <a:spcPct val="107000"/>
                        </a:lnSpc>
                        <a:spcBef>
                          <a:spcPts val="0"/>
                        </a:spcBef>
                        <a:spcAft>
                          <a:spcPts val="0"/>
                        </a:spcAft>
                        <a:buNone/>
                      </a:pPr>
                      <a:r>
                        <a:rPr lang="en-GB" sz="700" u="none" cap="none" strike="noStrike">
                          <a:latin typeface="Calibri"/>
                          <a:ea typeface="Calibri"/>
                          <a:cs typeface="Calibri"/>
                          <a:sym typeface="Calibri"/>
                        </a:rPr>
                        <a:t> </a:t>
                      </a:r>
                      <a:endParaRPr sz="7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100" u="none" cap="none" strike="noStrike">
                          <a:latin typeface="Comic Sans MS"/>
                          <a:ea typeface="Comic Sans MS"/>
                          <a:cs typeface="Comic Sans MS"/>
                          <a:sym typeface="Comic Sans MS"/>
                        </a:rPr>
                        <a:t>8:40</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gridSpan="3">
                  <a:txBody>
                    <a:bodyPr/>
                    <a:lstStyle/>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8:50</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hMerge="1"/>
                <a:tc hMerge="1"/>
                <a:tc>
                  <a:txBody>
                    <a:bodyPr/>
                    <a:lstStyle/>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10: 45</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gridSpan="2">
                  <a:txBody>
                    <a:bodyPr/>
                    <a:lstStyle/>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11:00</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hMerge="1"/>
                <a:tc>
                  <a:txBody>
                    <a:bodyPr/>
                    <a:lstStyle/>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12:10</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1:10</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2:10</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3:15</a:t>
                      </a:r>
                      <a:endParaRPr sz="1100" u="none" cap="none" strike="noStrike">
                        <a:latin typeface="Calibri"/>
                        <a:ea typeface="Calibri"/>
                        <a:cs typeface="Calibri"/>
                        <a:sym typeface="Calibri"/>
                      </a:endParaRPr>
                    </a:p>
                    <a:p>
                      <a:pPr indent="0" lvl="0" marL="71755" marR="71755" rtl="0" algn="l">
                        <a:lnSpc>
                          <a:spcPct val="107000"/>
                        </a:lnSpc>
                        <a:spcBef>
                          <a:spcPts val="0"/>
                        </a:spcBef>
                        <a:spcAft>
                          <a:spcPts val="0"/>
                        </a:spcAft>
                        <a:buNone/>
                      </a:pPr>
                      <a:r>
                        <a:rPr lang="en-GB" sz="1100" u="none" cap="none" strike="noStrike">
                          <a:latin typeface="Calibri"/>
                          <a:ea typeface="Calibri"/>
                          <a:cs typeface="Calibri"/>
                          <a:sym typeface="Calibri"/>
                        </a:rPr>
                        <a:t> </a:t>
                      </a:r>
                      <a:endParaRPr sz="11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r>
              <a:tr h="985125">
                <a:tc>
                  <a:txBody>
                    <a:bodyPr/>
                    <a:lstStyle/>
                    <a:p>
                      <a:pPr indent="0" lvl="0" marL="0" marR="0" rtl="0" algn="ctr">
                        <a:lnSpc>
                          <a:spcPct val="107000"/>
                        </a:lnSpc>
                        <a:spcBef>
                          <a:spcPts val="0"/>
                        </a:spcBef>
                        <a:spcAft>
                          <a:spcPts val="0"/>
                        </a:spcAft>
                        <a:buNone/>
                      </a:pPr>
                      <a:r>
                        <a:rPr b="1" lang="en-GB" sz="1200" u="none" cap="none" strike="noStrike">
                          <a:latin typeface="Comic Sans MS"/>
                          <a:ea typeface="Comic Sans MS"/>
                          <a:cs typeface="Comic Sans MS"/>
                          <a:sym typeface="Comic Sans MS"/>
                        </a:rPr>
                        <a:t>Monday</a:t>
                      </a:r>
                      <a:endParaRPr sz="120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050" u="none" cap="none" strike="noStrike">
                          <a:latin typeface="Comic Sans MS"/>
                          <a:ea typeface="Comic Sans MS"/>
                          <a:cs typeface="Comic Sans MS"/>
                          <a:sym typeface="Comic Sans MS"/>
                        </a:rPr>
                        <a:t>Registration</a:t>
                      </a:r>
                      <a:endParaRPr sz="1050" u="none" cap="none" strike="noStrike">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3">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Reading</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RE</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PE</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85125">
                <a:tc>
                  <a:txBody>
                    <a:bodyPr/>
                    <a:lstStyle/>
                    <a:p>
                      <a:pPr indent="0" lvl="0" marL="0" marR="0" rtl="0" algn="ctr">
                        <a:lnSpc>
                          <a:spcPct val="107000"/>
                        </a:lnSpc>
                        <a:spcBef>
                          <a:spcPts val="0"/>
                        </a:spcBef>
                        <a:spcAft>
                          <a:spcPts val="0"/>
                        </a:spcAft>
                        <a:buNone/>
                      </a:pPr>
                      <a:r>
                        <a:rPr b="1" lang="en-GB" sz="1200">
                          <a:latin typeface="Comic Sans MS"/>
                          <a:ea typeface="Comic Sans MS"/>
                          <a:cs typeface="Comic Sans MS"/>
                          <a:sym typeface="Comic Sans MS"/>
                        </a:rPr>
                        <a:t>Tuesday</a:t>
                      </a:r>
                      <a:endParaRPr sz="120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050">
                          <a:latin typeface="Comic Sans MS"/>
                          <a:ea typeface="Comic Sans MS"/>
                          <a:cs typeface="Comic Sans MS"/>
                          <a:sym typeface="Comic Sans MS"/>
                        </a:rPr>
                        <a:t>Registration</a:t>
                      </a:r>
                      <a:endParaRPr sz="105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3">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Reading</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History/</a:t>
                      </a:r>
                      <a:endParaRPr/>
                    </a:p>
                    <a:p>
                      <a:pPr indent="0" lvl="0" marL="0" marR="0" rtl="0" algn="l">
                        <a:spcBef>
                          <a:spcPts val="0"/>
                        </a:spcBef>
                        <a:spcAft>
                          <a:spcPts val="0"/>
                        </a:spcAft>
                        <a:buNone/>
                      </a:pPr>
                      <a:r>
                        <a:rPr lang="en-GB" sz="1800"/>
                        <a:t>Geography</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Music</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85125">
                <a:tc>
                  <a:txBody>
                    <a:bodyPr/>
                    <a:lstStyle/>
                    <a:p>
                      <a:pPr indent="0" lvl="0" marL="0" marR="0" rtl="0" algn="ctr">
                        <a:lnSpc>
                          <a:spcPct val="107000"/>
                        </a:lnSpc>
                        <a:spcBef>
                          <a:spcPts val="0"/>
                        </a:spcBef>
                        <a:spcAft>
                          <a:spcPts val="0"/>
                        </a:spcAft>
                        <a:buNone/>
                      </a:pPr>
                      <a:r>
                        <a:rPr b="1" lang="en-GB" sz="1200">
                          <a:latin typeface="Comic Sans MS"/>
                          <a:ea typeface="Comic Sans MS"/>
                          <a:cs typeface="Comic Sans MS"/>
                          <a:sym typeface="Comic Sans MS"/>
                        </a:rPr>
                        <a:t>Wednesday</a:t>
                      </a:r>
                      <a:endParaRPr sz="120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050">
                          <a:latin typeface="Comic Sans MS"/>
                          <a:ea typeface="Comic Sans MS"/>
                          <a:cs typeface="Comic Sans MS"/>
                          <a:sym typeface="Comic Sans MS"/>
                        </a:rPr>
                        <a:t>Registration</a:t>
                      </a:r>
                      <a:endParaRPr sz="105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3">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Reading</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       Science</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Computing</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85125">
                <a:tc>
                  <a:txBody>
                    <a:bodyPr/>
                    <a:lstStyle/>
                    <a:p>
                      <a:pPr indent="0" lvl="0" marL="0" marR="0" rtl="0" algn="ctr">
                        <a:lnSpc>
                          <a:spcPct val="107000"/>
                        </a:lnSpc>
                        <a:spcBef>
                          <a:spcPts val="0"/>
                        </a:spcBef>
                        <a:spcAft>
                          <a:spcPts val="0"/>
                        </a:spcAft>
                        <a:buNone/>
                      </a:pPr>
                      <a:r>
                        <a:rPr b="1" lang="en-GB" sz="1200">
                          <a:latin typeface="Comic Sans MS"/>
                          <a:ea typeface="Comic Sans MS"/>
                          <a:cs typeface="Comic Sans MS"/>
                          <a:sym typeface="Comic Sans MS"/>
                        </a:rPr>
                        <a:t>Thursday</a:t>
                      </a:r>
                      <a:endParaRPr sz="120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050">
                          <a:latin typeface="Comic Sans MS"/>
                          <a:ea typeface="Comic Sans MS"/>
                          <a:cs typeface="Comic Sans MS"/>
                          <a:sym typeface="Comic Sans MS"/>
                        </a:rPr>
                        <a:t>Registration</a:t>
                      </a:r>
                      <a:endParaRPr sz="105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3">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Reading</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Italian</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PE</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351625">
                <a:tc>
                  <a:txBody>
                    <a:bodyPr/>
                    <a:lstStyle/>
                    <a:p>
                      <a:pPr indent="0" lvl="0" marL="0" marR="0" rtl="0" algn="ctr">
                        <a:lnSpc>
                          <a:spcPct val="107000"/>
                        </a:lnSpc>
                        <a:spcBef>
                          <a:spcPts val="0"/>
                        </a:spcBef>
                        <a:spcAft>
                          <a:spcPts val="0"/>
                        </a:spcAft>
                        <a:buNone/>
                      </a:pPr>
                      <a:r>
                        <a:rPr b="1" lang="en-GB" sz="1200">
                          <a:latin typeface="Comic Sans MS"/>
                          <a:ea typeface="Comic Sans MS"/>
                          <a:cs typeface="Comic Sans MS"/>
                          <a:sym typeface="Comic Sans MS"/>
                        </a:rPr>
                        <a:t>Friday</a:t>
                      </a:r>
                      <a:endParaRPr sz="120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C8C5"/>
                    </a:solidFill>
                  </a:tcPr>
                </a:tc>
                <a:tc>
                  <a:txBody>
                    <a:bodyPr/>
                    <a:lstStyle/>
                    <a:p>
                      <a:pPr indent="0" lvl="0" marL="71755" marR="71755" rtl="0" algn="l">
                        <a:lnSpc>
                          <a:spcPct val="107000"/>
                        </a:lnSpc>
                        <a:spcBef>
                          <a:spcPts val="0"/>
                        </a:spcBef>
                        <a:spcAft>
                          <a:spcPts val="0"/>
                        </a:spcAft>
                        <a:buNone/>
                      </a:pPr>
                      <a:r>
                        <a:rPr lang="en-GB" sz="1050">
                          <a:latin typeface="Comic Sans MS"/>
                          <a:ea typeface="Comic Sans MS"/>
                          <a:cs typeface="Comic Sans MS"/>
                          <a:sym typeface="Comic Sans MS"/>
                        </a:rPr>
                        <a:t>Registration</a:t>
                      </a:r>
                      <a:endParaRPr sz="1050">
                        <a:latin typeface="Calibri"/>
                        <a:ea typeface="Calibri"/>
                        <a:cs typeface="Calibri"/>
                        <a:sym typeface="Calibri"/>
                      </a:endParaRPr>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lang="en-GB" sz="1800"/>
                        <a:t>Assembly</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lang="en-GB" sz="1800"/>
                        <a:t>Reading</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English</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Maths</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0" marR="0" rtl="0" algn="l">
                        <a:spcBef>
                          <a:spcPts val="0"/>
                        </a:spcBef>
                        <a:spcAft>
                          <a:spcPts val="0"/>
                        </a:spcAft>
                        <a:buNone/>
                      </a:pPr>
                      <a:r>
                        <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PSHE</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p>
                      <a:pPr indent="0" lvl="0" marL="0" marR="0" rtl="0" algn="l">
                        <a:spcBef>
                          <a:spcPts val="0"/>
                        </a:spcBef>
                        <a:spcAft>
                          <a:spcPts val="0"/>
                        </a:spcAft>
                        <a:buNone/>
                      </a:pPr>
                      <a:r>
                        <a:t/>
                      </a:r>
                      <a:endParaRPr sz="1800"/>
                    </a:p>
                    <a:p>
                      <a:pPr indent="0" lvl="0" marL="0" marR="0" rtl="0" algn="l">
                        <a:spcBef>
                          <a:spcPts val="0"/>
                        </a:spcBef>
                        <a:spcAft>
                          <a:spcPts val="0"/>
                        </a:spcAft>
                        <a:buNone/>
                      </a:pPr>
                      <a:r>
                        <a:rPr lang="en-GB" sz="1800"/>
                        <a:t>Art/DT</a:t>
                      </a:r>
                      <a:endParaRPr sz="1800"/>
                    </a:p>
                  </a:txBody>
                  <a:tcPr marT="0" marB="0" marR="41075" marL="410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8"/>
          <p:cNvSpPr txBox="1"/>
          <p:nvPr>
            <p:ph type="title"/>
          </p:nvPr>
        </p:nvSpPr>
        <p:spPr>
          <a:xfrm>
            <a:off x="1331640" y="188640"/>
            <a:ext cx="7704667" cy="72008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orbel"/>
              <a:buNone/>
            </a:pPr>
            <a:r>
              <a:rPr lang="en-GB"/>
              <a:t>Mental Health and Wellbeing</a:t>
            </a:r>
            <a:endParaRPr/>
          </a:p>
        </p:txBody>
      </p:sp>
      <p:pic>
        <p:nvPicPr>
          <p:cNvPr id="209" name="Google Shape;209;p8"/>
          <p:cNvPicPr preferRelativeResize="0"/>
          <p:nvPr>
            <p:ph idx="1" type="body"/>
          </p:nvPr>
        </p:nvPicPr>
        <p:blipFill rotWithShape="1">
          <a:blip r:embed="rId3">
            <a:alphaModFix/>
          </a:blip>
          <a:srcRect b="0" l="0" r="0" t="0"/>
          <a:stretch/>
        </p:blipFill>
        <p:spPr>
          <a:xfrm>
            <a:off x="1" y="908720"/>
            <a:ext cx="9144000" cy="594928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0"/>
          <p:cNvSpPr txBox="1"/>
          <p:nvPr>
            <p:ph type="title"/>
          </p:nvPr>
        </p:nvSpPr>
        <p:spPr>
          <a:xfrm>
            <a:off x="971600" y="188640"/>
            <a:ext cx="7704667" cy="451519"/>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rbel"/>
              <a:buNone/>
            </a:pPr>
            <a:r>
              <a:rPr lang="en-GB"/>
              <a:t>Key Performance Indicators</a:t>
            </a:r>
            <a:endParaRPr/>
          </a:p>
        </p:txBody>
      </p:sp>
      <p:sp>
        <p:nvSpPr>
          <p:cNvPr id="215" name="Google Shape;215;p10"/>
          <p:cNvSpPr txBox="1"/>
          <p:nvPr>
            <p:ph idx="1" type="body"/>
          </p:nvPr>
        </p:nvSpPr>
        <p:spPr>
          <a:xfrm>
            <a:off x="982133" y="2667000"/>
            <a:ext cx="7704667" cy="3332816"/>
          </a:xfrm>
          <a:prstGeom prst="rect">
            <a:avLst/>
          </a:prstGeom>
          <a:noFill/>
          <a:ln>
            <a:noFill/>
          </a:ln>
        </p:spPr>
        <p:txBody>
          <a:bodyPr anchorCtr="0" anchor="ctr" bIns="45700" lIns="91425" spcFirstLastPara="1" rIns="91425" wrap="square" tIns="45700">
            <a:normAutofit/>
          </a:bodyPr>
          <a:lstStyle/>
          <a:p>
            <a:pPr indent="-64770" lvl="0" marL="285750" rtl="0" algn="l">
              <a:spcBef>
                <a:spcPts val="0"/>
              </a:spcBef>
              <a:spcAft>
                <a:spcPts val="0"/>
              </a:spcAft>
              <a:buSzPts val="3480"/>
              <a:buNone/>
            </a:pPr>
            <a:r>
              <a:t/>
            </a:r>
            <a:endParaRPr/>
          </a:p>
        </p:txBody>
      </p:sp>
      <p:pic>
        <p:nvPicPr>
          <p:cNvPr id="216" name="Google Shape;216;p10"/>
          <p:cNvPicPr preferRelativeResize="0"/>
          <p:nvPr/>
        </p:nvPicPr>
        <p:blipFill rotWithShape="1">
          <a:blip r:embed="rId3">
            <a:alphaModFix/>
          </a:blip>
          <a:srcRect b="9002" l="11418" r="27944" t="22399"/>
          <a:stretch/>
        </p:blipFill>
        <p:spPr>
          <a:xfrm>
            <a:off x="9008" y="908720"/>
            <a:ext cx="9134992" cy="581317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1"/>
          <p:cNvSpPr txBox="1"/>
          <p:nvPr>
            <p:ph type="title"/>
          </p:nvPr>
        </p:nvSpPr>
        <p:spPr>
          <a:xfrm>
            <a:off x="982133" y="980728"/>
            <a:ext cx="7704667" cy="216024"/>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rbel"/>
              <a:buNone/>
            </a:pPr>
            <a:r>
              <a:rPr lang="en-GB"/>
              <a:t>Permission</a:t>
            </a:r>
            <a:br>
              <a:rPr lang="en-GB"/>
            </a:br>
            <a:br>
              <a:rPr lang="en-GB"/>
            </a:br>
            <a:endParaRPr/>
          </a:p>
        </p:txBody>
      </p:sp>
      <p:sp>
        <p:nvSpPr>
          <p:cNvPr id="222" name="Google Shape;222;p11"/>
          <p:cNvSpPr txBox="1"/>
          <p:nvPr>
            <p:ph idx="1" type="body"/>
          </p:nvPr>
        </p:nvSpPr>
        <p:spPr>
          <a:xfrm>
            <a:off x="982133" y="2667000"/>
            <a:ext cx="7704667" cy="3332816"/>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3480"/>
              <a:buChar char="•"/>
            </a:pPr>
            <a:r>
              <a:rPr lang="en-GB"/>
              <a:t>Just a reminder that we love to share photos of activities and events the children have taken part in.</a:t>
            </a:r>
            <a:endParaRPr/>
          </a:p>
          <a:p>
            <a:pPr indent="-285750" lvl="0" marL="285750" rtl="0" algn="l">
              <a:spcBef>
                <a:spcPts val="1080"/>
              </a:spcBef>
              <a:spcAft>
                <a:spcPts val="0"/>
              </a:spcAft>
              <a:buSzPts val="3480"/>
              <a:buChar char="•"/>
            </a:pPr>
            <a:r>
              <a:rPr lang="en-GB"/>
              <a:t>If you haven’t already (and wish to), please give your consent via Arbor.</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2"/>
          <p:cNvSpPr txBox="1"/>
          <p:nvPr>
            <p:ph type="title"/>
          </p:nvPr>
        </p:nvSpPr>
        <p:spPr>
          <a:xfrm>
            <a:off x="899592" y="260648"/>
            <a:ext cx="7704667" cy="66754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rbel"/>
              <a:buNone/>
            </a:pPr>
            <a:br>
              <a:rPr lang="en-GB"/>
            </a:br>
            <a:br>
              <a:rPr lang="en-GB"/>
            </a:br>
            <a:br>
              <a:rPr lang="en-GB"/>
            </a:br>
            <a:br>
              <a:rPr lang="en-GB"/>
            </a:br>
            <a:r>
              <a:rPr lang="en-GB"/>
              <a:t>Questions</a:t>
            </a:r>
            <a:endParaRPr/>
          </a:p>
        </p:txBody>
      </p:sp>
      <p:sp>
        <p:nvSpPr>
          <p:cNvPr id="229" name="Google Shape;229;p12"/>
          <p:cNvSpPr txBox="1"/>
          <p:nvPr>
            <p:ph idx="1" type="body"/>
          </p:nvPr>
        </p:nvSpPr>
        <p:spPr>
          <a:xfrm>
            <a:off x="1187624" y="928191"/>
            <a:ext cx="7704667" cy="3332816"/>
          </a:xfrm>
          <a:prstGeom prst="rect">
            <a:avLst/>
          </a:prstGeom>
          <a:noFill/>
          <a:ln>
            <a:noFill/>
          </a:ln>
        </p:spPr>
        <p:txBody>
          <a:bodyPr anchorCtr="0" anchor="ctr" bIns="45700" lIns="91425" spcFirstLastPara="1" rIns="91425" wrap="square" tIns="45700">
            <a:normAutofit/>
          </a:bodyPr>
          <a:lstStyle/>
          <a:p>
            <a:pPr indent="0" lvl="0" marL="285750" rtl="0" algn="l">
              <a:spcBef>
                <a:spcPts val="0"/>
              </a:spcBef>
              <a:spcAft>
                <a:spcPts val="0"/>
              </a:spcAft>
              <a:buSzPts val="4640"/>
              <a:buNone/>
            </a:pPr>
            <a:r>
              <a:t/>
            </a:r>
            <a:endParaRPr sz="3200"/>
          </a:p>
          <a:p>
            <a:pPr indent="-294640" lvl="0" marL="285750" rtl="0" algn="l">
              <a:spcBef>
                <a:spcPts val="1240"/>
              </a:spcBef>
              <a:spcAft>
                <a:spcPts val="0"/>
              </a:spcAft>
              <a:buSzPts val="4640"/>
              <a:buChar char="•"/>
            </a:pPr>
            <a:r>
              <a:rPr lang="en-GB" sz="3200"/>
              <a:t>Would you like to ask any questions?</a:t>
            </a:r>
            <a:endParaRPr/>
          </a:p>
          <a:p>
            <a:pPr indent="-294640" lvl="0" marL="285750" rtl="0" algn="l">
              <a:spcBef>
                <a:spcPts val="1240"/>
              </a:spcBef>
              <a:spcAft>
                <a:spcPts val="0"/>
              </a:spcAft>
              <a:buSzPts val="4640"/>
              <a:buChar char="•"/>
            </a:pPr>
            <a:r>
              <a:rPr lang="en-GB" sz="3200"/>
              <a:t>Is there anything further you wish to know?</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arallax">
  <a:themeElements>
    <a:clrScheme name="Parallax">
      <a:dk1>
        <a:srgbClr val="000000"/>
      </a:dk1>
      <a:lt1>
        <a:srgbClr val="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2008-09-07T17:02:34Z</dcterms:created>
  <dc:creator>Karen</dc:creator>
</cp:coreProperties>
</file>